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8" r:id="rId5"/>
    <p:sldId id="289" r:id="rId6"/>
    <p:sldId id="29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FA3FC-CD1A-44E5-B9B2-F06702543B7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4EEE1423-16FD-4063-BE19-B92FD244A09C}">
      <dgm:prSet phldrT="[Текст]" custT="1"/>
      <dgm:spPr/>
      <dgm:t>
        <a:bodyPr/>
        <a:lstStyle/>
        <a:p>
          <a:r>
            <a:rPr lang="kk-KZ" sz="1400" dirty="0" smtClean="0">
              <a:latin typeface="Times New Roman" pitchFamily="18" charset="0"/>
              <a:cs typeface="Times New Roman" pitchFamily="18" charset="0"/>
            </a:rPr>
            <a:t>Десинхроноз </a:t>
          </a:r>
          <a:endParaRPr lang="ru-RU" sz="1400" dirty="0">
            <a:latin typeface="Times New Roman" pitchFamily="18" charset="0"/>
            <a:cs typeface="Times New Roman" pitchFamily="18" charset="0"/>
          </a:endParaRPr>
        </a:p>
      </dgm:t>
    </dgm:pt>
    <dgm:pt modelId="{89629434-173B-41D3-A87F-4924FC1CC663}" type="parTrans" cxnId="{D4890E34-9186-42A4-9776-B5AA9B5FFFDA}">
      <dgm:prSet/>
      <dgm:spPr/>
      <dgm:t>
        <a:bodyPr/>
        <a:lstStyle/>
        <a:p>
          <a:endParaRPr lang="ru-RU"/>
        </a:p>
      </dgm:t>
    </dgm:pt>
    <dgm:pt modelId="{781B7D7F-977C-4649-9787-339A48C0C274}" type="sibTrans" cxnId="{D4890E34-9186-42A4-9776-B5AA9B5FFFDA}">
      <dgm:prSet/>
      <dgm:spPr/>
      <dgm:t>
        <a:bodyPr/>
        <a:lstStyle/>
        <a:p>
          <a:endParaRPr lang="ru-RU"/>
        </a:p>
      </dgm:t>
    </dgm:pt>
    <dgm:pt modelId="{F508599A-8926-4BDE-B716-9C5B1D8C3E1B}">
      <dgm:prSet phldrT="[Текст]" custT="1"/>
      <dgm:spPr/>
      <dgm:t>
        <a:bodyPr/>
        <a:lstStyle/>
        <a:p>
          <a:r>
            <a:rPr lang="kk-KZ" sz="1400" dirty="0" smtClean="0">
              <a:latin typeface="Times New Roman" pitchFamily="18" charset="0"/>
              <a:cs typeface="Times New Roman" pitchFamily="18" charset="0"/>
            </a:rPr>
            <a:t>Сыртқы</a:t>
          </a:r>
          <a:endParaRPr lang="ru-RU" sz="1400" dirty="0">
            <a:latin typeface="Times New Roman" pitchFamily="18" charset="0"/>
            <a:cs typeface="Times New Roman" pitchFamily="18" charset="0"/>
          </a:endParaRPr>
        </a:p>
      </dgm:t>
    </dgm:pt>
    <dgm:pt modelId="{8492B744-6E7C-44E3-B8D2-DA8694303D7F}" type="parTrans" cxnId="{7353D06B-4247-42D5-A11A-5026BD4EEC7E}">
      <dgm:prSet/>
      <dgm:spPr/>
      <dgm:t>
        <a:bodyPr/>
        <a:lstStyle/>
        <a:p>
          <a:endParaRPr lang="ru-RU"/>
        </a:p>
      </dgm:t>
    </dgm:pt>
    <dgm:pt modelId="{38A3C300-E39F-433C-A9D9-85B2613518FC}" type="sibTrans" cxnId="{7353D06B-4247-42D5-A11A-5026BD4EEC7E}">
      <dgm:prSet/>
      <dgm:spPr/>
      <dgm:t>
        <a:bodyPr/>
        <a:lstStyle/>
        <a:p>
          <a:endParaRPr lang="ru-RU"/>
        </a:p>
      </dgm:t>
    </dgm:pt>
    <dgm:pt modelId="{26E68852-96C3-4C86-8773-67528A45D58D}">
      <dgm:prSet phldrT="[Текст]" custT="1"/>
      <dgm:spPr/>
      <dgm:t>
        <a:bodyPr/>
        <a:lstStyle/>
        <a:p>
          <a:r>
            <a:rPr lang="ru-RU" sz="1400" dirty="0" err="1" smtClean="0">
              <a:latin typeface="Times New Roman" pitchFamily="18" charset="0"/>
              <a:cs typeface="Times New Roman" pitchFamily="18" charset="0"/>
            </a:rPr>
            <a:t>Сыртқы десинхроноз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сағат белдеулерін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жылдам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ауыстырғанда дамиды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Бұл ретте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ұйқының үйреншікті уақыты, </a:t>
          </a:r>
          <a:r>
            <a:rPr lang="ru-RU" sz="1400" dirty="0" smtClean="0">
              <a:latin typeface="Times New Roman" pitchFamily="18" charset="0"/>
              <a:cs typeface="Times New Roman" pitchFamily="18" charset="0"/>
            </a:rPr>
            <a:t>ал </a:t>
          </a:r>
          <a:r>
            <a:rPr lang="ru-RU" sz="1400" dirty="0" err="1" smtClean="0">
              <a:latin typeface="Times New Roman" pitchFamily="18" charset="0"/>
              <a:cs typeface="Times New Roman" pitchFamily="18" charset="0"/>
            </a:rPr>
            <a:t>тиісінше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жұмыс уақыты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батысқа ұшып </a:t>
          </a:r>
          <a:r>
            <a:rPr lang="ru-RU" sz="1400" dirty="0" smtClean="0">
              <a:latin typeface="Times New Roman" pitchFamily="18" charset="0"/>
              <a:cs typeface="Times New Roman" pitchFamily="18" charset="0"/>
            </a:rPr>
            <a:t>бара </a:t>
          </a:r>
          <a:r>
            <a:rPr lang="ru-RU" sz="1400" dirty="0" err="1" smtClean="0">
              <a:latin typeface="Times New Roman" pitchFamily="18" charset="0"/>
              <a:cs typeface="Times New Roman" pitchFamily="18" charset="0"/>
            </a:rPr>
            <a:t>жатқанда кешігіп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келеді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және шығысқа ұшып бара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жатқан кезден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ерте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басталады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Ағза </a:t>
          </a:r>
          <a:r>
            <a:rPr lang="ru-RU" sz="1400" dirty="0" smtClean="0">
              <a:latin typeface="Times New Roman" pitchFamily="18" charset="0"/>
              <a:cs typeface="Times New Roman" pitchFamily="18" charset="0"/>
            </a:rPr>
            <a:t>осы </a:t>
          </a:r>
          <a:r>
            <a:rPr lang="ru-RU" sz="1400" dirty="0" err="1" smtClean="0">
              <a:latin typeface="Times New Roman" pitchFamily="18" charset="0"/>
              <a:cs typeface="Times New Roman" pitchFamily="18" charset="0"/>
            </a:rPr>
            <a:t>кенеттен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қозғалыстарға байланысты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бірден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қайта құрылуы мүмкін емес</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A51E9E59-53B0-432C-A8BF-011B002F227D}" type="parTrans" cxnId="{A164C56B-C07C-47D8-BF14-A8A577E9E6CF}">
      <dgm:prSet/>
      <dgm:spPr/>
      <dgm:t>
        <a:bodyPr/>
        <a:lstStyle/>
        <a:p>
          <a:endParaRPr lang="ru-RU"/>
        </a:p>
      </dgm:t>
    </dgm:pt>
    <dgm:pt modelId="{21578763-CDAC-43B2-9423-C1471AE2E5F8}" type="sibTrans" cxnId="{A164C56B-C07C-47D8-BF14-A8A577E9E6CF}">
      <dgm:prSet/>
      <dgm:spPr/>
      <dgm:t>
        <a:bodyPr/>
        <a:lstStyle/>
        <a:p>
          <a:endParaRPr lang="ru-RU"/>
        </a:p>
      </dgm:t>
    </dgm:pt>
    <dgm:pt modelId="{A2E6586C-F212-4EB4-899F-B4C98E528F73}">
      <dgm:prSet phldrT="[Текст]" custT="1"/>
      <dgm:spPr/>
      <dgm:t>
        <a:bodyPr/>
        <a:lstStyle/>
        <a:p>
          <a:r>
            <a:rPr lang="kk-KZ" sz="1400" dirty="0" smtClean="0">
              <a:latin typeface="Times New Roman" pitchFamily="18" charset="0"/>
              <a:cs typeface="Times New Roman" pitchFamily="18" charset="0"/>
            </a:rPr>
            <a:t>Ішкі </a:t>
          </a:r>
          <a:endParaRPr lang="ru-RU" sz="1400" dirty="0">
            <a:latin typeface="Times New Roman" pitchFamily="18" charset="0"/>
            <a:cs typeface="Times New Roman" pitchFamily="18" charset="0"/>
          </a:endParaRPr>
        </a:p>
      </dgm:t>
    </dgm:pt>
    <dgm:pt modelId="{40E27E45-A306-47DC-8FA3-34288AF68E25}" type="parTrans" cxnId="{9A93D357-E43D-4AE9-A481-6E4B15F8A7A3}">
      <dgm:prSet/>
      <dgm:spPr/>
      <dgm:t>
        <a:bodyPr/>
        <a:lstStyle/>
        <a:p>
          <a:endParaRPr lang="ru-RU"/>
        </a:p>
      </dgm:t>
    </dgm:pt>
    <dgm:pt modelId="{C004F0C1-ADE3-4940-8BE1-D87E094A9EEF}" type="sibTrans" cxnId="{9A93D357-E43D-4AE9-A481-6E4B15F8A7A3}">
      <dgm:prSet/>
      <dgm:spPr/>
      <dgm:t>
        <a:bodyPr/>
        <a:lstStyle/>
        <a:p>
          <a:endParaRPr lang="ru-RU"/>
        </a:p>
      </dgm:t>
    </dgm:pt>
    <dgm:pt modelId="{23316CEC-B307-4FDD-BDD4-EDC06DC33333}">
      <dgm:prSet phldrT="[Текст]" custT="1"/>
      <dgm:spPr/>
      <dgm:t>
        <a:bodyPr/>
        <a:lstStyle/>
        <a:p>
          <a:r>
            <a:rPr lang="ru-RU" sz="1400" dirty="0" err="1" smtClean="0">
              <a:latin typeface="Times New Roman" pitchFamily="18" charset="0"/>
              <a:cs typeface="Times New Roman" pitchFamily="18" charset="0"/>
            </a:rPr>
            <a:t>Ішкі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десинхроноз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өзінің уақытша белдеуінен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шықпайтын адамда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әртүрлі органдар</a:t>
          </a:r>
          <a:r>
            <a:rPr lang="ru-RU" sz="1400" dirty="0" smtClean="0">
              <a:latin typeface="Times New Roman" pitchFamily="18" charset="0"/>
              <a:cs typeface="Times New Roman" pitchFamily="18" charset="0"/>
            </a:rPr>
            <a:t> мен </a:t>
          </a:r>
          <a:r>
            <a:rPr lang="ru-RU" sz="1400" dirty="0" err="1" smtClean="0">
              <a:latin typeface="Times New Roman" pitchFamily="18" charset="0"/>
              <a:cs typeface="Times New Roman" pitchFamily="18" charset="0"/>
            </a:rPr>
            <a:t>жүйелердің тәуліктік биоритмдерінің табиғи өзара қарым-қатынасының бұзылуынан тұрады</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0B5CC316-87F5-48C0-8283-D6726B51494B}" type="parTrans" cxnId="{B929B9C5-6A3F-4CEC-86EB-64F548F6026D}">
      <dgm:prSet/>
      <dgm:spPr/>
      <dgm:t>
        <a:bodyPr/>
        <a:lstStyle/>
        <a:p>
          <a:endParaRPr lang="ru-RU"/>
        </a:p>
      </dgm:t>
    </dgm:pt>
    <dgm:pt modelId="{0D876660-D111-43C2-9B2A-EF67C3D4247D}" type="sibTrans" cxnId="{B929B9C5-6A3F-4CEC-86EB-64F548F6026D}">
      <dgm:prSet/>
      <dgm:spPr/>
      <dgm:t>
        <a:bodyPr/>
        <a:lstStyle/>
        <a:p>
          <a:endParaRPr lang="ru-RU"/>
        </a:p>
      </dgm:t>
    </dgm:pt>
    <dgm:pt modelId="{07F847CD-476A-4BC4-B07A-44A6D7DCC7F3}" type="pres">
      <dgm:prSet presAssocID="{B6EFA3FC-CD1A-44E5-B9B2-F06702543B70}" presName="hierChild1" presStyleCnt="0">
        <dgm:presLayoutVars>
          <dgm:chPref val="1"/>
          <dgm:dir/>
          <dgm:animOne val="branch"/>
          <dgm:animLvl val="lvl"/>
          <dgm:resizeHandles/>
        </dgm:presLayoutVars>
      </dgm:prSet>
      <dgm:spPr/>
      <dgm:t>
        <a:bodyPr/>
        <a:lstStyle/>
        <a:p>
          <a:endParaRPr lang="ru-RU"/>
        </a:p>
      </dgm:t>
    </dgm:pt>
    <dgm:pt modelId="{039C4E0E-0946-40E7-AABC-5C490853BB44}" type="pres">
      <dgm:prSet presAssocID="{4EEE1423-16FD-4063-BE19-B92FD244A09C}" presName="hierRoot1" presStyleCnt="0"/>
      <dgm:spPr/>
    </dgm:pt>
    <dgm:pt modelId="{525E497F-5067-4D1F-8FDC-AFCAC191D50B}" type="pres">
      <dgm:prSet presAssocID="{4EEE1423-16FD-4063-BE19-B92FD244A09C}" presName="composite" presStyleCnt="0"/>
      <dgm:spPr/>
    </dgm:pt>
    <dgm:pt modelId="{8BA72217-8F38-414B-9942-F8257801A43E}" type="pres">
      <dgm:prSet presAssocID="{4EEE1423-16FD-4063-BE19-B92FD244A09C}" presName="background" presStyleLbl="node0" presStyleIdx="0" presStyleCnt="1"/>
      <dgm:spPr/>
    </dgm:pt>
    <dgm:pt modelId="{E57BD4A1-8CC3-418A-BE6F-00C51BCA992D}" type="pres">
      <dgm:prSet presAssocID="{4EEE1423-16FD-4063-BE19-B92FD244A09C}" presName="text" presStyleLbl="fgAcc0" presStyleIdx="0" presStyleCnt="1" custScaleY="47559">
        <dgm:presLayoutVars>
          <dgm:chPref val="3"/>
        </dgm:presLayoutVars>
      </dgm:prSet>
      <dgm:spPr/>
      <dgm:t>
        <a:bodyPr/>
        <a:lstStyle/>
        <a:p>
          <a:endParaRPr lang="ru-RU"/>
        </a:p>
      </dgm:t>
    </dgm:pt>
    <dgm:pt modelId="{50FB3319-16AD-4A70-9417-5FE74A5936D8}" type="pres">
      <dgm:prSet presAssocID="{4EEE1423-16FD-4063-BE19-B92FD244A09C}" presName="hierChild2" presStyleCnt="0"/>
      <dgm:spPr/>
    </dgm:pt>
    <dgm:pt modelId="{2C2A4BB1-5144-424C-8636-BCA2FE686CC9}" type="pres">
      <dgm:prSet presAssocID="{8492B744-6E7C-44E3-B8D2-DA8694303D7F}" presName="Name10" presStyleLbl="parChTrans1D2" presStyleIdx="0" presStyleCnt="2"/>
      <dgm:spPr/>
      <dgm:t>
        <a:bodyPr/>
        <a:lstStyle/>
        <a:p>
          <a:endParaRPr lang="ru-RU"/>
        </a:p>
      </dgm:t>
    </dgm:pt>
    <dgm:pt modelId="{A93DC45A-E4CC-4F30-908D-6B3FEC5F61D5}" type="pres">
      <dgm:prSet presAssocID="{F508599A-8926-4BDE-B716-9C5B1D8C3E1B}" presName="hierRoot2" presStyleCnt="0"/>
      <dgm:spPr/>
    </dgm:pt>
    <dgm:pt modelId="{0D2F09FC-E400-479D-84ED-01728BA34A2E}" type="pres">
      <dgm:prSet presAssocID="{F508599A-8926-4BDE-B716-9C5B1D8C3E1B}" presName="composite2" presStyleCnt="0"/>
      <dgm:spPr/>
    </dgm:pt>
    <dgm:pt modelId="{BEEBFFD0-1173-41D7-8584-8A3112DAD1E2}" type="pres">
      <dgm:prSet presAssocID="{F508599A-8926-4BDE-B716-9C5B1D8C3E1B}" presName="background2" presStyleLbl="node2" presStyleIdx="0" presStyleCnt="2"/>
      <dgm:spPr/>
    </dgm:pt>
    <dgm:pt modelId="{44470E7C-029C-43FE-AC0A-44F56B9B8CC6}" type="pres">
      <dgm:prSet presAssocID="{F508599A-8926-4BDE-B716-9C5B1D8C3E1B}" presName="text2" presStyleLbl="fgAcc2" presStyleIdx="0" presStyleCnt="2" custScaleY="43463">
        <dgm:presLayoutVars>
          <dgm:chPref val="3"/>
        </dgm:presLayoutVars>
      </dgm:prSet>
      <dgm:spPr/>
      <dgm:t>
        <a:bodyPr/>
        <a:lstStyle/>
        <a:p>
          <a:endParaRPr lang="ru-RU"/>
        </a:p>
      </dgm:t>
    </dgm:pt>
    <dgm:pt modelId="{0C2B1B1B-D03E-48BB-8B10-D0F7176FDDAD}" type="pres">
      <dgm:prSet presAssocID="{F508599A-8926-4BDE-B716-9C5B1D8C3E1B}" presName="hierChild3" presStyleCnt="0"/>
      <dgm:spPr/>
    </dgm:pt>
    <dgm:pt modelId="{1EF65C12-9AA2-4CA6-AE6B-2279C6FF9BDE}" type="pres">
      <dgm:prSet presAssocID="{A51E9E59-53B0-432C-A8BF-011B002F227D}" presName="Name17" presStyleLbl="parChTrans1D3" presStyleIdx="0" presStyleCnt="2"/>
      <dgm:spPr/>
      <dgm:t>
        <a:bodyPr/>
        <a:lstStyle/>
        <a:p>
          <a:endParaRPr lang="ru-RU"/>
        </a:p>
      </dgm:t>
    </dgm:pt>
    <dgm:pt modelId="{15E956E9-BB02-4107-85ED-D4E63D1C816F}" type="pres">
      <dgm:prSet presAssocID="{26E68852-96C3-4C86-8773-67528A45D58D}" presName="hierRoot3" presStyleCnt="0"/>
      <dgm:spPr/>
    </dgm:pt>
    <dgm:pt modelId="{F527C2B8-D6C8-4019-AF5A-4679230D32D1}" type="pres">
      <dgm:prSet presAssocID="{26E68852-96C3-4C86-8773-67528A45D58D}" presName="composite3" presStyleCnt="0"/>
      <dgm:spPr/>
    </dgm:pt>
    <dgm:pt modelId="{A7F412A5-2E8F-4159-9E60-C9EB36F8CD6F}" type="pres">
      <dgm:prSet presAssocID="{26E68852-96C3-4C86-8773-67528A45D58D}" presName="background3" presStyleLbl="node3" presStyleIdx="0" presStyleCnt="2"/>
      <dgm:spPr/>
    </dgm:pt>
    <dgm:pt modelId="{94FF242A-92DD-4B24-BD54-BB3A5222709F}" type="pres">
      <dgm:prSet presAssocID="{26E68852-96C3-4C86-8773-67528A45D58D}" presName="text3" presStyleLbl="fgAcc3" presStyleIdx="0" presStyleCnt="2" custScaleX="151842" custScaleY="154416">
        <dgm:presLayoutVars>
          <dgm:chPref val="3"/>
        </dgm:presLayoutVars>
      </dgm:prSet>
      <dgm:spPr/>
      <dgm:t>
        <a:bodyPr/>
        <a:lstStyle/>
        <a:p>
          <a:endParaRPr lang="ru-RU"/>
        </a:p>
      </dgm:t>
    </dgm:pt>
    <dgm:pt modelId="{3FD1D855-C417-4D56-B23E-A07651C46D7A}" type="pres">
      <dgm:prSet presAssocID="{26E68852-96C3-4C86-8773-67528A45D58D}" presName="hierChild4" presStyleCnt="0"/>
      <dgm:spPr/>
    </dgm:pt>
    <dgm:pt modelId="{5F87DAD3-F7D9-4EE9-BD1F-6D3A9FDDEB0E}" type="pres">
      <dgm:prSet presAssocID="{40E27E45-A306-47DC-8FA3-34288AF68E25}" presName="Name10" presStyleLbl="parChTrans1D2" presStyleIdx="1" presStyleCnt="2"/>
      <dgm:spPr/>
      <dgm:t>
        <a:bodyPr/>
        <a:lstStyle/>
        <a:p>
          <a:endParaRPr lang="ru-RU"/>
        </a:p>
      </dgm:t>
    </dgm:pt>
    <dgm:pt modelId="{896DFD26-AC8A-4D9D-B730-82148009C002}" type="pres">
      <dgm:prSet presAssocID="{A2E6586C-F212-4EB4-899F-B4C98E528F73}" presName="hierRoot2" presStyleCnt="0"/>
      <dgm:spPr/>
    </dgm:pt>
    <dgm:pt modelId="{A9B66AA4-F635-4B13-867F-D22154F44BEA}" type="pres">
      <dgm:prSet presAssocID="{A2E6586C-F212-4EB4-899F-B4C98E528F73}" presName="composite2" presStyleCnt="0"/>
      <dgm:spPr/>
    </dgm:pt>
    <dgm:pt modelId="{E1790365-9E1D-4909-9110-D5AC574F24F6}" type="pres">
      <dgm:prSet presAssocID="{A2E6586C-F212-4EB4-899F-B4C98E528F73}" presName="background2" presStyleLbl="node2" presStyleIdx="1" presStyleCnt="2"/>
      <dgm:spPr/>
    </dgm:pt>
    <dgm:pt modelId="{3A32525B-85FC-453A-A8EF-A22B02A721E0}" type="pres">
      <dgm:prSet presAssocID="{A2E6586C-F212-4EB4-899F-B4C98E528F73}" presName="text2" presStyleLbl="fgAcc2" presStyleIdx="1" presStyleCnt="2" custScaleY="29321">
        <dgm:presLayoutVars>
          <dgm:chPref val="3"/>
        </dgm:presLayoutVars>
      </dgm:prSet>
      <dgm:spPr/>
      <dgm:t>
        <a:bodyPr/>
        <a:lstStyle/>
        <a:p>
          <a:endParaRPr lang="ru-RU"/>
        </a:p>
      </dgm:t>
    </dgm:pt>
    <dgm:pt modelId="{DFEFDDB0-FCDC-4F24-AB90-04F096719E81}" type="pres">
      <dgm:prSet presAssocID="{A2E6586C-F212-4EB4-899F-B4C98E528F73}" presName="hierChild3" presStyleCnt="0"/>
      <dgm:spPr/>
    </dgm:pt>
    <dgm:pt modelId="{7B5AB7D9-C863-4C21-AA1F-41B73447CD08}" type="pres">
      <dgm:prSet presAssocID="{0B5CC316-87F5-48C0-8283-D6726B51494B}" presName="Name17" presStyleLbl="parChTrans1D3" presStyleIdx="1" presStyleCnt="2"/>
      <dgm:spPr/>
      <dgm:t>
        <a:bodyPr/>
        <a:lstStyle/>
        <a:p>
          <a:endParaRPr lang="ru-RU"/>
        </a:p>
      </dgm:t>
    </dgm:pt>
    <dgm:pt modelId="{2719A604-5C18-4B0A-8EA5-F677A25D4446}" type="pres">
      <dgm:prSet presAssocID="{23316CEC-B307-4FDD-BDD4-EDC06DC33333}" presName="hierRoot3" presStyleCnt="0"/>
      <dgm:spPr/>
    </dgm:pt>
    <dgm:pt modelId="{C3FF65C3-D2D4-426E-94CD-46D136E8AA1D}" type="pres">
      <dgm:prSet presAssocID="{23316CEC-B307-4FDD-BDD4-EDC06DC33333}" presName="composite3" presStyleCnt="0"/>
      <dgm:spPr/>
    </dgm:pt>
    <dgm:pt modelId="{975D5D32-219A-4A78-B0C5-9ABB1D436C28}" type="pres">
      <dgm:prSet presAssocID="{23316CEC-B307-4FDD-BDD4-EDC06DC33333}" presName="background3" presStyleLbl="node3" presStyleIdx="1" presStyleCnt="2"/>
      <dgm:spPr/>
    </dgm:pt>
    <dgm:pt modelId="{87151065-88C4-48E8-B670-1FBD9BA658A4}" type="pres">
      <dgm:prSet presAssocID="{23316CEC-B307-4FDD-BDD4-EDC06DC33333}" presName="text3" presStyleLbl="fgAcc3" presStyleIdx="1" presStyleCnt="2" custScaleX="138459" custScaleY="149575">
        <dgm:presLayoutVars>
          <dgm:chPref val="3"/>
        </dgm:presLayoutVars>
      </dgm:prSet>
      <dgm:spPr/>
      <dgm:t>
        <a:bodyPr/>
        <a:lstStyle/>
        <a:p>
          <a:endParaRPr lang="ru-RU"/>
        </a:p>
      </dgm:t>
    </dgm:pt>
    <dgm:pt modelId="{4AA67D23-F5CE-4F4F-9DC7-5DC728AD24A3}" type="pres">
      <dgm:prSet presAssocID="{23316CEC-B307-4FDD-BDD4-EDC06DC33333}" presName="hierChild4" presStyleCnt="0"/>
      <dgm:spPr/>
    </dgm:pt>
  </dgm:ptLst>
  <dgm:cxnLst>
    <dgm:cxn modelId="{702B53F4-93B8-48E3-BFB4-B2599118B1ED}" type="presOf" srcId="{A51E9E59-53B0-432C-A8BF-011B002F227D}" destId="{1EF65C12-9AA2-4CA6-AE6B-2279C6FF9BDE}" srcOrd="0" destOrd="0" presId="urn:microsoft.com/office/officeart/2005/8/layout/hierarchy1"/>
    <dgm:cxn modelId="{9A93D357-E43D-4AE9-A481-6E4B15F8A7A3}" srcId="{4EEE1423-16FD-4063-BE19-B92FD244A09C}" destId="{A2E6586C-F212-4EB4-899F-B4C98E528F73}" srcOrd="1" destOrd="0" parTransId="{40E27E45-A306-47DC-8FA3-34288AF68E25}" sibTransId="{C004F0C1-ADE3-4940-8BE1-D87E094A9EEF}"/>
    <dgm:cxn modelId="{618D1EBE-3B9A-4787-B8F7-B6C942173E5E}" type="presOf" srcId="{40E27E45-A306-47DC-8FA3-34288AF68E25}" destId="{5F87DAD3-F7D9-4EE9-BD1F-6D3A9FDDEB0E}" srcOrd="0" destOrd="0" presId="urn:microsoft.com/office/officeart/2005/8/layout/hierarchy1"/>
    <dgm:cxn modelId="{6335DE23-8759-4A6F-8B28-969A8C3EE218}" type="presOf" srcId="{F508599A-8926-4BDE-B716-9C5B1D8C3E1B}" destId="{44470E7C-029C-43FE-AC0A-44F56B9B8CC6}" srcOrd="0" destOrd="0" presId="urn:microsoft.com/office/officeart/2005/8/layout/hierarchy1"/>
    <dgm:cxn modelId="{D4890E34-9186-42A4-9776-B5AA9B5FFFDA}" srcId="{B6EFA3FC-CD1A-44E5-B9B2-F06702543B70}" destId="{4EEE1423-16FD-4063-BE19-B92FD244A09C}" srcOrd="0" destOrd="0" parTransId="{89629434-173B-41D3-A87F-4924FC1CC663}" sibTransId="{781B7D7F-977C-4649-9787-339A48C0C274}"/>
    <dgm:cxn modelId="{C58F94BB-2A8B-4E85-B04C-40B50164A830}" type="presOf" srcId="{A2E6586C-F212-4EB4-899F-B4C98E528F73}" destId="{3A32525B-85FC-453A-A8EF-A22B02A721E0}" srcOrd="0" destOrd="0" presId="urn:microsoft.com/office/officeart/2005/8/layout/hierarchy1"/>
    <dgm:cxn modelId="{14DF3DB7-27B6-4A55-9690-6F5840E866C3}" type="presOf" srcId="{B6EFA3FC-CD1A-44E5-B9B2-F06702543B70}" destId="{07F847CD-476A-4BC4-B07A-44A6D7DCC7F3}" srcOrd="0" destOrd="0" presId="urn:microsoft.com/office/officeart/2005/8/layout/hierarchy1"/>
    <dgm:cxn modelId="{D88B4CDE-758B-4888-8389-595DB851D8E1}" type="presOf" srcId="{26E68852-96C3-4C86-8773-67528A45D58D}" destId="{94FF242A-92DD-4B24-BD54-BB3A5222709F}" srcOrd="0" destOrd="0" presId="urn:microsoft.com/office/officeart/2005/8/layout/hierarchy1"/>
    <dgm:cxn modelId="{A164C56B-C07C-47D8-BF14-A8A577E9E6CF}" srcId="{F508599A-8926-4BDE-B716-9C5B1D8C3E1B}" destId="{26E68852-96C3-4C86-8773-67528A45D58D}" srcOrd="0" destOrd="0" parTransId="{A51E9E59-53B0-432C-A8BF-011B002F227D}" sibTransId="{21578763-CDAC-43B2-9423-C1471AE2E5F8}"/>
    <dgm:cxn modelId="{F0291289-A2F8-4223-B77F-FD2D255E2C93}" type="presOf" srcId="{8492B744-6E7C-44E3-B8D2-DA8694303D7F}" destId="{2C2A4BB1-5144-424C-8636-BCA2FE686CC9}" srcOrd="0" destOrd="0" presId="urn:microsoft.com/office/officeart/2005/8/layout/hierarchy1"/>
    <dgm:cxn modelId="{B929B9C5-6A3F-4CEC-86EB-64F548F6026D}" srcId="{A2E6586C-F212-4EB4-899F-B4C98E528F73}" destId="{23316CEC-B307-4FDD-BDD4-EDC06DC33333}" srcOrd="0" destOrd="0" parTransId="{0B5CC316-87F5-48C0-8283-D6726B51494B}" sibTransId="{0D876660-D111-43C2-9B2A-EF67C3D4247D}"/>
    <dgm:cxn modelId="{DDEA0866-225E-4A77-9750-8FF72332437C}" type="presOf" srcId="{4EEE1423-16FD-4063-BE19-B92FD244A09C}" destId="{E57BD4A1-8CC3-418A-BE6F-00C51BCA992D}" srcOrd="0" destOrd="0" presId="urn:microsoft.com/office/officeart/2005/8/layout/hierarchy1"/>
    <dgm:cxn modelId="{2A52BC97-9828-4CCC-8D6D-5F764FEA9F77}" type="presOf" srcId="{0B5CC316-87F5-48C0-8283-D6726B51494B}" destId="{7B5AB7D9-C863-4C21-AA1F-41B73447CD08}" srcOrd="0" destOrd="0" presId="urn:microsoft.com/office/officeart/2005/8/layout/hierarchy1"/>
    <dgm:cxn modelId="{E3B267F7-3721-4E3A-B9CD-72EE2002C43B}" type="presOf" srcId="{23316CEC-B307-4FDD-BDD4-EDC06DC33333}" destId="{87151065-88C4-48E8-B670-1FBD9BA658A4}" srcOrd="0" destOrd="0" presId="urn:microsoft.com/office/officeart/2005/8/layout/hierarchy1"/>
    <dgm:cxn modelId="{7353D06B-4247-42D5-A11A-5026BD4EEC7E}" srcId="{4EEE1423-16FD-4063-BE19-B92FD244A09C}" destId="{F508599A-8926-4BDE-B716-9C5B1D8C3E1B}" srcOrd="0" destOrd="0" parTransId="{8492B744-6E7C-44E3-B8D2-DA8694303D7F}" sibTransId="{38A3C300-E39F-433C-A9D9-85B2613518FC}"/>
    <dgm:cxn modelId="{D25262BB-D1C4-439E-9BE2-22E9F81869E7}" type="presParOf" srcId="{07F847CD-476A-4BC4-B07A-44A6D7DCC7F3}" destId="{039C4E0E-0946-40E7-AABC-5C490853BB44}" srcOrd="0" destOrd="0" presId="urn:microsoft.com/office/officeart/2005/8/layout/hierarchy1"/>
    <dgm:cxn modelId="{B2322862-3F16-4757-848B-40B59A08E010}" type="presParOf" srcId="{039C4E0E-0946-40E7-AABC-5C490853BB44}" destId="{525E497F-5067-4D1F-8FDC-AFCAC191D50B}" srcOrd="0" destOrd="0" presId="urn:microsoft.com/office/officeart/2005/8/layout/hierarchy1"/>
    <dgm:cxn modelId="{4C297A7B-8D82-4403-8615-F3F6EFEF2CE5}" type="presParOf" srcId="{525E497F-5067-4D1F-8FDC-AFCAC191D50B}" destId="{8BA72217-8F38-414B-9942-F8257801A43E}" srcOrd="0" destOrd="0" presId="urn:microsoft.com/office/officeart/2005/8/layout/hierarchy1"/>
    <dgm:cxn modelId="{C10172E3-1AB8-4EC1-9CEB-E08DAA7FD65B}" type="presParOf" srcId="{525E497F-5067-4D1F-8FDC-AFCAC191D50B}" destId="{E57BD4A1-8CC3-418A-BE6F-00C51BCA992D}" srcOrd="1" destOrd="0" presId="urn:microsoft.com/office/officeart/2005/8/layout/hierarchy1"/>
    <dgm:cxn modelId="{B2366300-F0EF-4150-8240-CDCD4FF70510}" type="presParOf" srcId="{039C4E0E-0946-40E7-AABC-5C490853BB44}" destId="{50FB3319-16AD-4A70-9417-5FE74A5936D8}" srcOrd="1" destOrd="0" presId="urn:microsoft.com/office/officeart/2005/8/layout/hierarchy1"/>
    <dgm:cxn modelId="{01AF3BCF-0E2B-419A-9465-02CC4FF2D12F}" type="presParOf" srcId="{50FB3319-16AD-4A70-9417-5FE74A5936D8}" destId="{2C2A4BB1-5144-424C-8636-BCA2FE686CC9}" srcOrd="0" destOrd="0" presId="urn:microsoft.com/office/officeart/2005/8/layout/hierarchy1"/>
    <dgm:cxn modelId="{382AB3DE-5DE9-4ECE-9FFE-5D30F56EBE69}" type="presParOf" srcId="{50FB3319-16AD-4A70-9417-5FE74A5936D8}" destId="{A93DC45A-E4CC-4F30-908D-6B3FEC5F61D5}" srcOrd="1" destOrd="0" presId="urn:microsoft.com/office/officeart/2005/8/layout/hierarchy1"/>
    <dgm:cxn modelId="{113134A3-CB6B-4157-B125-2D361179AECA}" type="presParOf" srcId="{A93DC45A-E4CC-4F30-908D-6B3FEC5F61D5}" destId="{0D2F09FC-E400-479D-84ED-01728BA34A2E}" srcOrd="0" destOrd="0" presId="urn:microsoft.com/office/officeart/2005/8/layout/hierarchy1"/>
    <dgm:cxn modelId="{B74AAF22-D364-4E39-877A-7C140261BD6B}" type="presParOf" srcId="{0D2F09FC-E400-479D-84ED-01728BA34A2E}" destId="{BEEBFFD0-1173-41D7-8584-8A3112DAD1E2}" srcOrd="0" destOrd="0" presId="urn:microsoft.com/office/officeart/2005/8/layout/hierarchy1"/>
    <dgm:cxn modelId="{EC9E3D1B-C06A-4FD8-B375-2DA28F56DAC6}" type="presParOf" srcId="{0D2F09FC-E400-479D-84ED-01728BA34A2E}" destId="{44470E7C-029C-43FE-AC0A-44F56B9B8CC6}" srcOrd="1" destOrd="0" presId="urn:microsoft.com/office/officeart/2005/8/layout/hierarchy1"/>
    <dgm:cxn modelId="{9C65A70D-3F65-4532-BFBF-5F6F6644C8DF}" type="presParOf" srcId="{A93DC45A-E4CC-4F30-908D-6B3FEC5F61D5}" destId="{0C2B1B1B-D03E-48BB-8B10-D0F7176FDDAD}" srcOrd="1" destOrd="0" presId="urn:microsoft.com/office/officeart/2005/8/layout/hierarchy1"/>
    <dgm:cxn modelId="{968A6B72-0C3D-4D36-989C-78FF0FF6E477}" type="presParOf" srcId="{0C2B1B1B-D03E-48BB-8B10-D0F7176FDDAD}" destId="{1EF65C12-9AA2-4CA6-AE6B-2279C6FF9BDE}" srcOrd="0" destOrd="0" presId="urn:microsoft.com/office/officeart/2005/8/layout/hierarchy1"/>
    <dgm:cxn modelId="{4508A5A8-2E91-4CAE-8DE5-D14C6F94799E}" type="presParOf" srcId="{0C2B1B1B-D03E-48BB-8B10-D0F7176FDDAD}" destId="{15E956E9-BB02-4107-85ED-D4E63D1C816F}" srcOrd="1" destOrd="0" presId="urn:microsoft.com/office/officeart/2005/8/layout/hierarchy1"/>
    <dgm:cxn modelId="{6F214B92-E9D8-4AD4-8FC9-A1662C99DB93}" type="presParOf" srcId="{15E956E9-BB02-4107-85ED-D4E63D1C816F}" destId="{F527C2B8-D6C8-4019-AF5A-4679230D32D1}" srcOrd="0" destOrd="0" presId="urn:microsoft.com/office/officeart/2005/8/layout/hierarchy1"/>
    <dgm:cxn modelId="{C3BE7387-3A3F-475A-8BCD-060C2801B6BF}" type="presParOf" srcId="{F527C2B8-D6C8-4019-AF5A-4679230D32D1}" destId="{A7F412A5-2E8F-4159-9E60-C9EB36F8CD6F}" srcOrd="0" destOrd="0" presId="urn:microsoft.com/office/officeart/2005/8/layout/hierarchy1"/>
    <dgm:cxn modelId="{90CE2037-DD09-4F0D-9E0E-056DC944A5EA}" type="presParOf" srcId="{F527C2B8-D6C8-4019-AF5A-4679230D32D1}" destId="{94FF242A-92DD-4B24-BD54-BB3A5222709F}" srcOrd="1" destOrd="0" presId="urn:microsoft.com/office/officeart/2005/8/layout/hierarchy1"/>
    <dgm:cxn modelId="{B98BA1A7-1E14-4155-B3FF-5B9795C49FD6}" type="presParOf" srcId="{15E956E9-BB02-4107-85ED-D4E63D1C816F}" destId="{3FD1D855-C417-4D56-B23E-A07651C46D7A}" srcOrd="1" destOrd="0" presId="urn:microsoft.com/office/officeart/2005/8/layout/hierarchy1"/>
    <dgm:cxn modelId="{0BD4AF66-DD82-4910-8A7F-E92BF010B0A7}" type="presParOf" srcId="{50FB3319-16AD-4A70-9417-5FE74A5936D8}" destId="{5F87DAD3-F7D9-4EE9-BD1F-6D3A9FDDEB0E}" srcOrd="2" destOrd="0" presId="urn:microsoft.com/office/officeart/2005/8/layout/hierarchy1"/>
    <dgm:cxn modelId="{62B7880B-CBB5-4DE1-A57C-CFA230425800}" type="presParOf" srcId="{50FB3319-16AD-4A70-9417-5FE74A5936D8}" destId="{896DFD26-AC8A-4D9D-B730-82148009C002}" srcOrd="3" destOrd="0" presId="urn:microsoft.com/office/officeart/2005/8/layout/hierarchy1"/>
    <dgm:cxn modelId="{FC5ACAF6-55CB-4AED-A302-A140CF10D3AB}" type="presParOf" srcId="{896DFD26-AC8A-4D9D-B730-82148009C002}" destId="{A9B66AA4-F635-4B13-867F-D22154F44BEA}" srcOrd="0" destOrd="0" presId="urn:microsoft.com/office/officeart/2005/8/layout/hierarchy1"/>
    <dgm:cxn modelId="{E88553BD-CF19-4064-844C-CDE70DCAAF85}" type="presParOf" srcId="{A9B66AA4-F635-4B13-867F-D22154F44BEA}" destId="{E1790365-9E1D-4909-9110-D5AC574F24F6}" srcOrd="0" destOrd="0" presId="urn:microsoft.com/office/officeart/2005/8/layout/hierarchy1"/>
    <dgm:cxn modelId="{05E9A2D1-7725-4D80-BFAD-54F0CC9B384D}" type="presParOf" srcId="{A9B66AA4-F635-4B13-867F-D22154F44BEA}" destId="{3A32525B-85FC-453A-A8EF-A22B02A721E0}" srcOrd="1" destOrd="0" presId="urn:microsoft.com/office/officeart/2005/8/layout/hierarchy1"/>
    <dgm:cxn modelId="{B9A85428-B379-4913-956C-EC44C2BE91BE}" type="presParOf" srcId="{896DFD26-AC8A-4D9D-B730-82148009C002}" destId="{DFEFDDB0-FCDC-4F24-AB90-04F096719E81}" srcOrd="1" destOrd="0" presId="urn:microsoft.com/office/officeart/2005/8/layout/hierarchy1"/>
    <dgm:cxn modelId="{B803B523-9AEB-4A47-BB7B-703A2321ECF2}" type="presParOf" srcId="{DFEFDDB0-FCDC-4F24-AB90-04F096719E81}" destId="{7B5AB7D9-C863-4C21-AA1F-41B73447CD08}" srcOrd="0" destOrd="0" presId="urn:microsoft.com/office/officeart/2005/8/layout/hierarchy1"/>
    <dgm:cxn modelId="{96243D88-9642-46D6-B3B1-DE1421837EDE}" type="presParOf" srcId="{DFEFDDB0-FCDC-4F24-AB90-04F096719E81}" destId="{2719A604-5C18-4B0A-8EA5-F677A25D4446}" srcOrd="1" destOrd="0" presId="urn:microsoft.com/office/officeart/2005/8/layout/hierarchy1"/>
    <dgm:cxn modelId="{D9619021-5B25-44BE-BAAE-1A8722B0F0C5}" type="presParOf" srcId="{2719A604-5C18-4B0A-8EA5-F677A25D4446}" destId="{C3FF65C3-D2D4-426E-94CD-46D136E8AA1D}" srcOrd="0" destOrd="0" presId="urn:microsoft.com/office/officeart/2005/8/layout/hierarchy1"/>
    <dgm:cxn modelId="{44E4A28C-1DFD-4304-85CB-940CB6046A45}" type="presParOf" srcId="{C3FF65C3-D2D4-426E-94CD-46D136E8AA1D}" destId="{975D5D32-219A-4A78-B0C5-9ABB1D436C28}" srcOrd="0" destOrd="0" presId="urn:microsoft.com/office/officeart/2005/8/layout/hierarchy1"/>
    <dgm:cxn modelId="{27673BF9-8067-4496-8E03-74CE545214B5}" type="presParOf" srcId="{C3FF65C3-D2D4-426E-94CD-46D136E8AA1D}" destId="{87151065-88C4-48E8-B670-1FBD9BA658A4}" srcOrd="1" destOrd="0" presId="urn:microsoft.com/office/officeart/2005/8/layout/hierarchy1"/>
    <dgm:cxn modelId="{C75C99BB-106A-4B34-AFE9-25DBB4631D14}" type="presParOf" srcId="{2719A604-5C18-4B0A-8EA5-F677A25D4446}" destId="{4AA67D23-F5CE-4F4F-9DC7-5DC728AD24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19D04-5A7B-45A4-89EA-64744C7B9033}"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ru-RU"/>
        </a:p>
      </dgm:t>
    </dgm:pt>
    <dgm:pt modelId="{046DCF18-E58B-41FC-8516-E758A38908DD}">
      <dgm:prSet phldrT="[Текст]"/>
      <dgm:spPr/>
      <dgm:t>
        <a:bodyPr/>
        <a:lstStyle/>
        <a:p>
          <a:r>
            <a:rPr lang="ru-RU" dirty="0" err="1" smtClean="0">
              <a:latin typeface="Times New Roman" pitchFamily="18" charset="0"/>
              <a:cs typeface="Times New Roman" pitchFamily="18" charset="0"/>
            </a:rPr>
            <a:t>Десинхроноздың себептері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санауға 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FAE56AF-DB2B-4551-9762-A3D22CE7AEB4}" type="parTrans" cxnId="{314B4BD4-799B-4D8F-90A8-19A18A035023}">
      <dgm:prSet/>
      <dgm:spPr/>
      <dgm:t>
        <a:bodyPr/>
        <a:lstStyle/>
        <a:p>
          <a:endParaRPr lang="ru-RU"/>
        </a:p>
      </dgm:t>
    </dgm:pt>
    <dgm:pt modelId="{37083002-6690-4C23-AAE2-583B6FA78D6A}" type="sibTrans" cxnId="{314B4BD4-799B-4D8F-90A8-19A18A035023}">
      <dgm:prSet/>
      <dgm:spPr/>
      <dgm:t>
        <a:bodyPr/>
        <a:lstStyle/>
        <a:p>
          <a:endParaRPr lang="ru-RU"/>
        </a:p>
      </dgm:t>
    </dgm:pt>
    <dgm:pt modelId="{E2592BD1-3638-41AC-8C48-D217CE2B3462}">
      <dgm:prSet phldrT="[Текст]"/>
      <dgm:spPr/>
      <dgm:t>
        <a:bodyPr/>
        <a:lstStyle/>
        <a:p>
          <a:r>
            <a:rPr lang="ru-RU" dirty="0" err="1" smtClean="0">
              <a:latin typeface="Times New Roman" pitchFamily="18" charset="0"/>
              <a:cs typeface="Times New Roman" pitchFamily="18" charset="0"/>
            </a:rPr>
            <a:t>күш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сапасы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ерекше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стимулдарға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эмоциялық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физикалық </a:t>
          </a:r>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сондай-ақ шаршау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ауру) </a:t>
          </a:r>
          <a:r>
            <a:rPr lang="ru-RU" dirty="0" err="1" smtClean="0">
              <a:latin typeface="Times New Roman" pitchFamily="18" charset="0"/>
              <a:cs typeface="Times New Roman" pitchFamily="18" charset="0"/>
            </a:rPr>
            <a:t>стресстік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реакцияның дамуы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CF234A4-BBC8-40E4-8014-9E5E394AC62A}" type="parTrans" cxnId="{A0AC6187-7D5E-4933-B23A-B3374AD4748A}">
      <dgm:prSet/>
      <dgm:spPr/>
      <dgm:t>
        <a:bodyPr/>
        <a:lstStyle/>
        <a:p>
          <a:endParaRPr lang="ru-RU"/>
        </a:p>
      </dgm:t>
    </dgm:pt>
    <dgm:pt modelId="{47074D30-E411-4A38-BA88-736AEA4524A0}" type="sibTrans" cxnId="{A0AC6187-7D5E-4933-B23A-B3374AD4748A}">
      <dgm:prSet/>
      <dgm:spPr/>
      <dgm:t>
        <a:bodyPr/>
        <a:lstStyle/>
        <a:p>
          <a:endParaRPr lang="ru-RU"/>
        </a:p>
      </dgm:t>
    </dgm:pt>
    <dgm:pt modelId="{147FB445-BB5B-4444-8065-846A643F79C8}">
      <dgm:prSet phldrT="[Текст]"/>
      <dgm:spPr/>
      <dgm:t>
        <a:bodyPr/>
        <a:lstStyle/>
        <a:p>
          <a:r>
            <a:rPr lang="ru-RU" dirty="0" err="1" smtClean="0">
              <a:latin typeface="Times New Roman" pitchFamily="18" charset="0"/>
              <a:cs typeface="Times New Roman" pitchFamily="18" charset="0"/>
            </a:rPr>
            <a:t>адамды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әуе көлігімен алыс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қашықтыққа ауыстыру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0EE249E-6569-4553-BE40-897A9E927029}" type="parTrans" cxnId="{A6C64AB6-0E8F-4654-A31D-D39FC6510190}">
      <dgm:prSet/>
      <dgm:spPr/>
      <dgm:t>
        <a:bodyPr/>
        <a:lstStyle/>
        <a:p>
          <a:endParaRPr lang="ru-RU"/>
        </a:p>
      </dgm:t>
    </dgm:pt>
    <dgm:pt modelId="{131D3A0C-BB22-4819-84F7-1BD4ED8B35F0}" type="sibTrans" cxnId="{A6C64AB6-0E8F-4654-A31D-D39FC6510190}">
      <dgm:prSet/>
      <dgm:spPr/>
      <dgm:t>
        <a:bodyPr/>
        <a:lstStyle/>
        <a:p>
          <a:endParaRPr lang="ru-RU"/>
        </a:p>
      </dgm:t>
    </dgm:pt>
    <dgm:pt modelId="{BF6EE5A2-5DEE-4A15-BA81-4FD3CCFECBAA}">
      <dgm:prSet phldrT="[Текст]"/>
      <dgm:spPr/>
      <dgm:t>
        <a:bodyPr/>
        <a:lstStyle/>
        <a:p>
          <a:r>
            <a:rPr lang="kk-KZ" dirty="0" smtClean="0">
              <a:latin typeface="Times New Roman" pitchFamily="18" charset="0"/>
              <a:cs typeface="Times New Roman" pitchFamily="18" charset="0"/>
            </a:rPr>
            <a:t>Түнгі жұмыс</a:t>
          </a:r>
          <a:endParaRPr lang="ru-RU" dirty="0">
            <a:latin typeface="Times New Roman" pitchFamily="18" charset="0"/>
            <a:cs typeface="Times New Roman" pitchFamily="18" charset="0"/>
          </a:endParaRPr>
        </a:p>
      </dgm:t>
    </dgm:pt>
    <dgm:pt modelId="{2177002F-119C-4C93-866A-E3475FE4A9B2}" type="parTrans" cxnId="{68C90254-E106-43B2-9859-CEA4BE1605A3}">
      <dgm:prSet/>
      <dgm:spPr/>
      <dgm:t>
        <a:bodyPr/>
        <a:lstStyle/>
        <a:p>
          <a:endParaRPr lang="ru-RU"/>
        </a:p>
      </dgm:t>
    </dgm:pt>
    <dgm:pt modelId="{3C6DDF17-A262-4CCF-9508-7F95D8374F5F}" type="sibTrans" cxnId="{68C90254-E106-43B2-9859-CEA4BE1605A3}">
      <dgm:prSet/>
      <dgm:spPr/>
      <dgm:t>
        <a:bodyPr/>
        <a:lstStyle/>
        <a:p>
          <a:endParaRPr lang="ru-RU"/>
        </a:p>
      </dgm:t>
    </dgm:pt>
    <dgm:pt modelId="{A87B86EF-6491-4055-8284-21F2AFD238F8}" type="pres">
      <dgm:prSet presAssocID="{D0A19D04-5A7B-45A4-89EA-64744C7B9033}" presName="Name0" presStyleCnt="0">
        <dgm:presLayoutVars>
          <dgm:chPref val="1"/>
          <dgm:dir/>
          <dgm:animOne val="branch"/>
          <dgm:animLvl val="lvl"/>
          <dgm:resizeHandles/>
        </dgm:presLayoutVars>
      </dgm:prSet>
      <dgm:spPr/>
      <dgm:t>
        <a:bodyPr/>
        <a:lstStyle/>
        <a:p>
          <a:endParaRPr lang="ru-RU"/>
        </a:p>
      </dgm:t>
    </dgm:pt>
    <dgm:pt modelId="{DD1BDADB-3BA3-4B94-8E02-AD7F3FE05E5B}" type="pres">
      <dgm:prSet presAssocID="{046DCF18-E58B-41FC-8516-E758A38908DD}" presName="vertOne" presStyleCnt="0"/>
      <dgm:spPr/>
    </dgm:pt>
    <dgm:pt modelId="{E9B75E4D-C4FA-4FFC-B264-E6FE4E0E8301}" type="pres">
      <dgm:prSet presAssocID="{046DCF18-E58B-41FC-8516-E758A38908DD}" presName="txOne" presStyleLbl="node0" presStyleIdx="0" presStyleCnt="1">
        <dgm:presLayoutVars>
          <dgm:chPref val="3"/>
        </dgm:presLayoutVars>
      </dgm:prSet>
      <dgm:spPr/>
      <dgm:t>
        <a:bodyPr/>
        <a:lstStyle/>
        <a:p>
          <a:endParaRPr lang="ru-RU"/>
        </a:p>
      </dgm:t>
    </dgm:pt>
    <dgm:pt modelId="{2B623FB8-09F3-42BD-A6DF-DF7F338058B4}" type="pres">
      <dgm:prSet presAssocID="{046DCF18-E58B-41FC-8516-E758A38908DD}" presName="parTransOne" presStyleCnt="0"/>
      <dgm:spPr/>
    </dgm:pt>
    <dgm:pt modelId="{5BB90FB2-3C4F-4ADA-ABDD-86CA888C8B51}" type="pres">
      <dgm:prSet presAssocID="{046DCF18-E58B-41FC-8516-E758A38908DD}" presName="horzOne" presStyleCnt="0"/>
      <dgm:spPr/>
    </dgm:pt>
    <dgm:pt modelId="{BC7E2D86-9B90-43C7-B2C9-EC68F5631350}" type="pres">
      <dgm:prSet presAssocID="{E2592BD1-3638-41AC-8C48-D217CE2B3462}" presName="vertTwo" presStyleCnt="0"/>
      <dgm:spPr/>
    </dgm:pt>
    <dgm:pt modelId="{F662A4BD-88AF-4430-AEAC-7D8FC75F6053}" type="pres">
      <dgm:prSet presAssocID="{E2592BD1-3638-41AC-8C48-D217CE2B3462}" presName="txTwo" presStyleLbl="node2" presStyleIdx="0" presStyleCnt="3">
        <dgm:presLayoutVars>
          <dgm:chPref val="3"/>
        </dgm:presLayoutVars>
      </dgm:prSet>
      <dgm:spPr/>
      <dgm:t>
        <a:bodyPr/>
        <a:lstStyle/>
        <a:p>
          <a:endParaRPr lang="ru-RU"/>
        </a:p>
      </dgm:t>
    </dgm:pt>
    <dgm:pt modelId="{492A3E6F-C0BE-4D8D-92B7-D0781C52F903}" type="pres">
      <dgm:prSet presAssocID="{E2592BD1-3638-41AC-8C48-D217CE2B3462}" presName="horzTwo" presStyleCnt="0"/>
      <dgm:spPr/>
    </dgm:pt>
    <dgm:pt modelId="{525203F3-45BD-498B-844B-A302CFC2E67E}" type="pres">
      <dgm:prSet presAssocID="{47074D30-E411-4A38-BA88-736AEA4524A0}" presName="sibSpaceTwo" presStyleCnt="0"/>
      <dgm:spPr/>
    </dgm:pt>
    <dgm:pt modelId="{939BFEEA-46DB-4956-9B34-28B9E607482A}" type="pres">
      <dgm:prSet presAssocID="{147FB445-BB5B-4444-8065-846A643F79C8}" presName="vertTwo" presStyleCnt="0"/>
      <dgm:spPr/>
    </dgm:pt>
    <dgm:pt modelId="{392BE419-86CF-4531-818F-B59C0FC37FFA}" type="pres">
      <dgm:prSet presAssocID="{147FB445-BB5B-4444-8065-846A643F79C8}" presName="txTwo" presStyleLbl="node2" presStyleIdx="1" presStyleCnt="3">
        <dgm:presLayoutVars>
          <dgm:chPref val="3"/>
        </dgm:presLayoutVars>
      </dgm:prSet>
      <dgm:spPr/>
      <dgm:t>
        <a:bodyPr/>
        <a:lstStyle/>
        <a:p>
          <a:endParaRPr lang="ru-RU"/>
        </a:p>
      </dgm:t>
    </dgm:pt>
    <dgm:pt modelId="{CF4E6EAB-A58C-4147-A9A5-8DE25D93F732}" type="pres">
      <dgm:prSet presAssocID="{147FB445-BB5B-4444-8065-846A643F79C8}" presName="horzTwo" presStyleCnt="0"/>
      <dgm:spPr/>
    </dgm:pt>
    <dgm:pt modelId="{D5B2584F-9FBB-4A4E-88C1-CF75B2369C0C}" type="pres">
      <dgm:prSet presAssocID="{131D3A0C-BB22-4819-84F7-1BD4ED8B35F0}" presName="sibSpaceTwo" presStyleCnt="0"/>
      <dgm:spPr/>
    </dgm:pt>
    <dgm:pt modelId="{C5336E36-240C-466F-9F54-5477AB934809}" type="pres">
      <dgm:prSet presAssocID="{BF6EE5A2-5DEE-4A15-BA81-4FD3CCFECBAA}" presName="vertTwo" presStyleCnt="0"/>
      <dgm:spPr/>
    </dgm:pt>
    <dgm:pt modelId="{777D57EA-E614-4865-9057-B14EA92D99F7}" type="pres">
      <dgm:prSet presAssocID="{BF6EE5A2-5DEE-4A15-BA81-4FD3CCFECBAA}" presName="txTwo" presStyleLbl="node2" presStyleIdx="2" presStyleCnt="3">
        <dgm:presLayoutVars>
          <dgm:chPref val="3"/>
        </dgm:presLayoutVars>
      </dgm:prSet>
      <dgm:spPr/>
      <dgm:t>
        <a:bodyPr/>
        <a:lstStyle/>
        <a:p>
          <a:endParaRPr lang="ru-RU"/>
        </a:p>
      </dgm:t>
    </dgm:pt>
    <dgm:pt modelId="{8C976FCF-787A-4178-A212-01D5DB47066E}" type="pres">
      <dgm:prSet presAssocID="{BF6EE5A2-5DEE-4A15-BA81-4FD3CCFECBAA}" presName="horzTwo" presStyleCnt="0"/>
      <dgm:spPr/>
    </dgm:pt>
  </dgm:ptLst>
  <dgm:cxnLst>
    <dgm:cxn modelId="{A6C64AB6-0E8F-4654-A31D-D39FC6510190}" srcId="{046DCF18-E58B-41FC-8516-E758A38908DD}" destId="{147FB445-BB5B-4444-8065-846A643F79C8}" srcOrd="1" destOrd="0" parTransId="{B0EE249E-6569-4553-BE40-897A9E927029}" sibTransId="{131D3A0C-BB22-4819-84F7-1BD4ED8B35F0}"/>
    <dgm:cxn modelId="{A0AC6187-7D5E-4933-B23A-B3374AD4748A}" srcId="{046DCF18-E58B-41FC-8516-E758A38908DD}" destId="{E2592BD1-3638-41AC-8C48-D217CE2B3462}" srcOrd="0" destOrd="0" parTransId="{9CF234A4-BBC8-40E4-8014-9E5E394AC62A}" sibTransId="{47074D30-E411-4A38-BA88-736AEA4524A0}"/>
    <dgm:cxn modelId="{1D1530A8-F81E-43CA-A558-295187097E71}" type="presOf" srcId="{147FB445-BB5B-4444-8065-846A643F79C8}" destId="{392BE419-86CF-4531-818F-B59C0FC37FFA}" srcOrd="0" destOrd="0" presId="urn:microsoft.com/office/officeart/2005/8/layout/hierarchy4"/>
    <dgm:cxn modelId="{6993A48D-DDAE-4449-B874-F94CB6B84A22}" type="presOf" srcId="{E2592BD1-3638-41AC-8C48-D217CE2B3462}" destId="{F662A4BD-88AF-4430-AEAC-7D8FC75F6053}" srcOrd="0" destOrd="0" presId="urn:microsoft.com/office/officeart/2005/8/layout/hierarchy4"/>
    <dgm:cxn modelId="{3852F06C-EE02-4EB8-BF33-2A75E07DF9FE}" type="presOf" srcId="{BF6EE5A2-5DEE-4A15-BA81-4FD3CCFECBAA}" destId="{777D57EA-E614-4865-9057-B14EA92D99F7}" srcOrd="0" destOrd="0" presId="urn:microsoft.com/office/officeart/2005/8/layout/hierarchy4"/>
    <dgm:cxn modelId="{314B4BD4-799B-4D8F-90A8-19A18A035023}" srcId="{D0A19D04-5A7B-45A4-89EA-64744C7B9033}" destId="{046DCF18-E58B-41FC-8516-E758A38908DD}" srcOrd="0" destOrd="0" parTransId="{2FAE56AF-DB2B-4551-9762-A3D22CE7AEB4}" sibTransId="{37083002-6690-4C23-AAE2-583B6FA78D6A}"/>
    <dgm:cxn modelId="{68C90254-E106-43B2-9859-CEA4BE1605A3}" srcId="{046DCF18-E58B-41FC-8516-E758A38908DD}" destId="{BF6EE5A2-5DEE-4A15-BA81-4FD3CCFECBAA}" srcOrd="2" destOrd="0" parTransId="{2177002F-119C-4C93-866A-E3475FE4A9B2}" sibTransId="{3C6DDF17-A262-4CCF-9508-7F95D8374F5F}"/>
    <dgm:cxn modelId="{DD5E4DDD-B3B3-4AC6-939F-3B5C7FF5D02A}" type="presOf" srcId="{046DCF18-E58B-41FC-8516-E758A38908DD}" destId="{E9B75E4D-C4FA-4FFC-B264-E6FE4E0E8301}" srcOrd="0" destOrd="0" presId="urn:microsoft.com/office/officeart/2005/8/layout/hierarchy4"/>
    <dgm:cxn modelId="{77A70791-3800-4F32-BB30-0C6D7677BD73}" type="presOf" srcId="{D0A19D04-5A7B-45A4-89EA-64744C7B9033}" destId="{A87B86EF-6491-4055-8284-21F2AFD238F8}" srcOrd="0" destOrd="0" presId="urn:microsoft.com/office/officeart/2005/8/layout/hierarchy4"/>
    <dgm:cxn modelId="{05E32BBD-FC0B-48C8-A397-4C87BFB2A0A5}" type="presParOf" srcId="{A87B86EF-6491-4055-8284-21F2AFD238F8}" destId="{DD1BDADB-3BA3-4B94-8E02-AD7F3FE05E5B}" srcOrd="0" destOrd="0" presId="urn:microsoft.com/office/officeart/2005/8/layout/hierarchy4"/>
    <dgm:cxn modelId="{1E6F3CC5-5BAB-49E9-AE5E-3FBE023EC0D7}" type="presParOf" srcId="{DD1BDADB-3BA3-4B94-8E02-AD7F3FE05E5B}" destId="{E9B75E4D-C4FA-4FFC-B264-E6FE4E0E8301}" srcOrd="0" destOrd="0" presId="urn:microsoft.com/office/officeart/2005/8/layout/hierarchy4"/>
    <dgm:cxn modelId="{E579D685-9FBA-4FB0-8408-99B64AFCC0FA}" type="presParOf" srcId="{DD1BDADB-3BA3-4B94-8E02-AD7F3FE05E5B}" destId="{2B623FB8-09F3-42BD-A6DF-DF7F338058B4}" srcOrd="1" destOrd="0" presId="urn:microsoft.com/office/officeart/2005/8/layout/hierarchy4"/>
    <dgm:cxn modelId="{0CA4481D-801F-4BD0-A5E2-3E743624779F}" type="presParOf" srcId="{DD1BDADB-3BA3-4B94-8E02-AD7F3FE05E5B}" destId="{5BB90FB2-3C4F-4ADA-ABDD-86CA888C8B51}" srcOrd="2" destOrd="0" presId="urn:microsoft.com/office/officeart/2005/8/layout/hierarchy4"/>
    <dgm:cxn modelId="{B002FAF7-8128-440D-91A0-EBC25FA20D57}" type="presParOf" srcId="{5BB90FB2-3C4F-4ADA-ABDD-86CA888C8B51}" destId="{BC7E2D86-9B90-43C7-B2C9-EC68F5631350}" srcOrd="0" destOrd="0" presId="urn:microsoft.com/office/officeart/2005/8/layout/hierarchy4"/>
    <dgm:cxn modelId="{1A690194-F935-46EE-AB8B-651B06861DD8}" type="presParOf" srcId="{BC7E2D86-9B90-43C7-B2C9-EC68F5631350}" destId="{F662A4BD-88AF-4430-AEAC-7D8FC75F6053}" srcOrd="0" destOrd="0" presId="urn:microsoft.com/office/officeart/2005/8/layout/hierarchy4"/>
    <dgm:cxn modelId="{79DFF2FF-9206-4D16-91F6-D06D8E989A3B}" type="presParOf" srcId="{BC7E2D86-9B90-43C7-B2C9-EC68F5631350}" destId="{492A3E6F-C0BE-4D8D-92B7-D0781C52F903}" srcOrd="1" destOrd="0" presId="urn:microsoft.com/office/officeart/2005/8/layout/hierarchy4"/>
    <dgm:cxn modelId="{5063C90E-EC34-4890-A201-91AEDC10F843}" type="presParOf" srcId="{5BB90FB2-3C4F-4ADA-ABDD-86CA888C8B51}" destId="{525203F3-45BD-498B-844B-A302CFC2E67E}" srcOrd="1" destOrd="0" presId="urn:microsoft.com/office/officeart/2005/8/layout/hierarchy4"/>
    <dgm:cxn modelId="{6399D707-6F8D-430D-96AF-623E29CCFE53}" type="presParOf" srcId="{5BB90FB2-3C4F-4ADA-ABDD-86CA888C8B51}" destId="{939BFEEA-46DB-4956-9B34-28B9E607482A}" srcOrd="2" destOrd="0" presId="urn:microsoft.com/office/officeart/2005/8/layout/hierarchy4"/>
    <dgm:cxn modelId="{A2330DC5-3DAF-4D79-87F0-7D5278A4723A}" type="presParOf" srcId="{939BFEEA-46DB-4956-9B34-28B9E607482A}" destId="{392BE419-86CF-4531-818F-B59C0FC37FFA}" srcOrd="0" destOrd="0" presId="urn:microsoft.com/office/officeart/2005/8/layout/hierarchy4"/>
    <dgm:cxn modelId="{BE0B8699-1CEA-406F-9E6E-F2D1A7F9E1C6}" type="presParOf" srcId="{939BFEEA-46DB-4956-9B34-28B9E607482A}" destId="{CF4E6EAB-A58C-4147-A9A5-8DE25D93F732}" srcOrd="1" destOrd="0" presId="urn:microsoft.com/office/officeart/2005/8/layout/hierarchy4"/>
    <dgm:cxn modelId="{325C233C-7CD2-41BE-A722-CF94BA8D7BB8}" type="presParOf" srcId="{5BB90FB2-3C4F-4ADA-ABDD-86CA888C8B51}" destId="{D5B2584F-9FBB-4A4E-88C1-CF75B2369C0C}" srcOrd="3" destOrd="0" presId="urn:microsoft.com/office/officeart/2005/8/layout/hierarchy4"/>
    <dgm:cxn modelId="{014E07BC-CFFE-4BC9-B29C-2456A2B93403}" type="presParOf" srcId="{5BB90FB2-3C4F-4ADA-ABDD-86CA888C8B51}" destId="{C5336E36-240C-466F-9F54-5477AB934809}" srcOrd="4" destOrd="0" presId="urn:microsoft.com/office/officeart/2005/8/layout/hierarchy4"/>
    <dgm:cxn modelId="{05FBBEE7-B656-4A38-BC5F-59A8DE098852}" type="presParOf" srcId="{C5336E36-240C-466F-9F54-5477AB934809}" destId="{777D57EA-E614-4865-9057-B14EA92D99F7}" srcOrd="0" destOrd="0" presId="urn:microsoft.com/office/officeart/2005/8/layout/hierarchy4"/>
    <dgm:cxn modelId="{83CCBEEF-50B9-4560-9CB8-2FF1F3931CFC}" type="presParOf" srcId="{C5336E36-240C-466F-9F54-5477AB934809}" destId="{8C976FCF-787A-4178-A212-01D5DB47066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90D2F-3698-41FF-8852-3879E22C4D02}" type="doc">
      <dgm:prSet loTypeId="urn:microsoft.com/office/officeart/2005/8/layout/hierarchy2" loCatId="hierarchy" qsTypeId="urn:microsoft.com/office/officeart/2005/8/quickstyle/3d2" qsCatId="3D" csTypeId="urn:microsoft.com/office/officeart/2005/8/colors/accent3_2" csCatId="accent3" phldr="1"/>
      <dgm:spPr/>
      <dgm:t>
        <a:bodyPr/>
        <a:lstStyle/>
        <a:p>
          <a:endParaRPr lang="ru-RU"/>
        </a:p>
      </dgm:t>
    </dgm:pt>
    <dgm:pt modelId="{5582FF3F-E378-47AD-B75F-7FFD3934DB0C}">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терминін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 аспектіде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қарастыруға болады</a:t>
          </a:r>
          <a:endParaRPr lang="ru-RU" sz="1600" dirty="0">
            <a:latin typeface="Times New Roman" pitchFamily="18" charset="0"/>
            <a:cs typeface="Times New Roman" pitchFamily="18" charset="0"/>
          </a:endParaRPr>
        </a:p>
      </dgm:t>
    </dgm:pt>
    <dgm:pt modelId="{416324A2-1B39-4C56-B75C-AA022646B18A}" type="parTrans" cxnId="{E91868CA-50B7-4319-BFD5-378A31572E98}">
      <dgm:prSet/>
      <dgm:spPr/>
      <dgm:t>
        <a:bodyPr/>
        <a:lstStyle/>
        <a:p>
          <a:endParaRPr lang="ru-RU"/>
        </a:p>
      </dgm:t>
    </dgm:pt>
    <dgm:pt modelId="{9EC2866C-8183-46DB-B51B-8B91675BBD7C}" type="sibTrans" cxnId="{E91868CA-50B7-4319-BFD5-378A31572E98}">
      <dgm:prSet/>
      <dgm:spPr/>
      <dgm:t>
        <a:bodyPr/>
        <a:lstStyle/>
        <a:p>
          <a:endParaRPr lang="ru-RU"/>
        </a:p>
      </dgm:t>
    </dgm:pt>
    <dgm:pt modelId="{143947A2-096F-409E-AD94-79B797E68C2F}">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жүйенің сипаты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мүмкін өзгерістерге бейімделу-бейімделу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жүйесі</a:t>
          </a:r>
          <a:endParaRPr lang="ru-RU" sz="1600" dirty="0">
            <a:latin typeface="Times New Roman" pitchFamily="18" charset="0"/>
            <a:cs typeface="Times New Roman" pitchFamily="18" charset="0"/>
          </a:endParaRPr>
        </a:p>
      </dgm:t>
    </dgm:pt>
    <dgm:pt modelId="{D78DD815-DC6D-452E-9233-482F29CF9C87}" type="parTrans" cxnId="{129275D8-5D5B-454D-A157-8DAC43596463}">
      <dgm:prSet/>
      <dgm:spPr/>
      <dgm:t>
        <a:bodyPr/>
        <a:lstStyle/>
        <a:p>
          <a:endParaRPr lang="ru-RU"/>
        </a:p>
      </dgm:t>
    </dgm:pt>
    <dgm:pt modelId="{5976B1E3-52C7-4412-8C13-88F8EEBDE96D}" type="sibTrans" cxnId="{129275D8-5D5B-454D-A157-8DAC43596463}">
      <dgm:prSet/>
      <dgm:spPr/>
      <dgm:t>
        <a:bodyPr/>
        <a:lstStyle/>
        <a:p>
          <a:endParaRPr lang="ru-RU"/>
        </a:p>
      </dgm:t>
    </dgm:pt>
    <dgm:pt modelId="{358A3443-9C7F-42FF-B5E4-20AFE78D3891}">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келіп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түсетін ақпаратты өңдеуге негізделген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оңтайландырудың кейбір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критерийіне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жету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үшін бейімделген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әдіс ретінде</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бейімдеу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алгоритмдері</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05A556CA-8569-4AFF-BE71-D2D29824BDD5}" type="parTrans" cxnId="{EEF06C81-3D2C-498A-B73F-DB8B99127AD5}">
      <dgm:prSet/>
      <dgm:spPr/>
      <dgm:t>
        <a:bodyPr/>
        <a:lstStyle/>
        <a:p>
          <a:endParaRPr lang="ru-RU"/>
        </a:p>
      </dgm:t>
    </dgm:pt>
    <dgm:pt modelId="{3A4F378C-D51D-47A6-A73E-DE52C75CDC3E}" type="sibTrans" cxnId="{EEF06C81-3D2C-498A-B73F-DB8B99127AD5}">
      <dgm:prSet/>
      <dgm:spPr/>
      <dgm:t>
        <a:bodyPr/>
        <a:lstStyle/>
        <a:p>
          <a:endParaRPr lang="ru-RU"/>
        </a:p>
      </dgm:t>
    </dgm:pt>
    <dgm:pt modelId="{83262DA8-43A6-49E6-BD28-EAD541075B7E}">
      <dgm:prSet custT="1"/>
      <dgm:spPr/>
      <dgm:t>
        <a:bodyPr/>
        <a:lstStyle/>
        <a:p>
          <a:r>
            <a:rPr lang="ru-RU" sz="1600" dirty="0" err="1" smtClean="0">
              <a:latin typeface="Times New Roman" pitchFamily="18" charset="0"/>
              <a:cs typeface="Times New Roman" pitchFamily="18" charset="0"/>
            </a:rPr>
            <a:t>бейімделу-бейімделу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жүйесінің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процесі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endParaRPr lang="ru-RU" sz="1600" dirty="0">
            <a:latin typeface="Times New Roman" pitchFamily="18" charset="0"/>
            <a:cs typeface="Times New Roman" pitchFamily="18" charset="0"/>
          </a:endParaRPr>
        </a:p>
      </dgm:t>
    </dgm:pt>
    <dgm:pt modelId="{1E66CA06-8A93-4208-8EBC-519BF493E6FA}" type="parTrans" cxnId="{D5C5D1B7-1C3B-4054-8B6C-78F9D18C35F1}">
      <dgm:prSet/>
      <dgm:spPr/>
      <dgm:t>
        <a:bodyPr/>
        <a:lstStyle/>
        <a:p>
          <a:endParaRPr lang="ru-RU"/>
        </a:p>
      </dgm:t>
    </dgm:pt>
    <dgm:pt modelId="{1145BF52-BD8A-47AB-AC1D-932A95199B72}" type="sibTrans" cxnId="{D5C5D1B7-1C3B-4054-8B6C-78F9D18C35F1}">
      <dgm:prSet/>
      <dgm:spPr/>
      <dgm:t>
        <a:bodyPr/>
        <a:lstStyle/>
        <a:p>
          <a:endParaRPr lang="ru-RU"/>
        </a:p>
      </dgm:t>
    </dgm:pt>
    <dgm:pt modelId="{7294D9EC-EC7A-4588-9D6F-186DB6686B85}" type="pres">
      <dgm:prSet presAssocID="{02490D2F-3698-41FF-8852-3879E22C4D02}" presName="diagram" presStyleCnt="0">
        <dgm:presLayoutVars>
          <dgm:chPref val="1"/>
          <dgm:dir/>
          <dgm:animOne val="branch"/>
          <dgm:animLvl val="lvl"/>
          <dgm:resizeHandles val="exact"/>
        </dgm:presLayoutVars>
      </dgm:prSet>
      <dgm:spPr/>
      <dgm:t>
        <a:bodyPr/>
        <a:lstStyle/>
        <a:p>
          <a:endParaRPr lang="ru-RU"/>
        </a:p>
      </dgm:t>
    </dgm:pt>
    <dgm:pt modelId="{D1E9BDEA-937D-4F5D-A961-8693A2164AE3}" type="pres">
      <dgm:prSet presAssocID="{5582FF3F-E378-47AD-B75F-7FFD3934DB0C}" presName="root1" presStyleCnt="0"/>
      <dgm:spPr/>
      <dgm:t>
        <a:bodyPr/>
        <a:lstStyle/>
        <a:p>
          <a:endParaRPr lang="ru-RU"/>
        </a:p>
      </dgm:t>
    </dgm:pt>
    <dgm:pt modelId="{F34864C6-694B-44C7-B785-D834783A7C88}" type="pres">
      <dgm:prSet presAssocID="{5582FF3F-E378-47AD-B75F-7FFD3934DB0C}" presName="LevelOneTextNode" presStyleLbl="node0" presStyleIdx="0" presStyleCnt="1">
        <dgm:presLayoutVars>
          <dgm:chPref val="3"/>
        </dgm:presLayoutVars>
      </dgm:prSet>
      <dgm:spPr/>
      <dgm:t>
        <a:bodyPr/>
        <a:lstStyle/>
        <a:p>
          <a:endParaRPr lang="ru-RU"/>
        </a:p>
      </dgm:t>
    </dgm:pt>
    <dgm:pt modelId="{40344BE7-B5DC-4E58-8889-AEC0D963C51D}" type="pres">
      <dgm:prSet presAssocID="{5582FF3F-E378-47AD-B75F-7FFD3934DB0C}" presName="level2hierChild" presStyleCnt="0"/>
      <dgm:spPr/>
      <dgm:t>
        <a:bodyPr/>
        <a:lstStyle/>
        <a:p>
          <a:endParaRPr lang="ru-RU"/>
        </a:p>
      </dgm:t>
    </dgm:pt>
    <dgm:pt modelId="{3BA842FB-8908-4289-8CBE-75233B252015}" type="pres">
      <dgm:prSet presAssocID="{D78DD815-DC6D-452E-9233-482F29CF9C87}" presName="conn2-1" presStyleLbl="parChTrans1D2" presStyleIdx="0" presStyleCnt="3"/>
      <dgm:spPr/>
      <dgm:t>
        <a:bodyPr/>
        <a:lstStyle/>
        <a:p>
          <a:endParaRPr lang="ru-RU"/>
        </a:p>
      </dgm:t>
    </dgm:pt>
    <dgm:pt modelId="{6C103CDE-4835-47D7-A8C2-E29AD13CD4C2}" type="pres">
      <dgm:prSet presAssocID="{D78DD815-DC6D-452E-9233-482F29CF9C87}" presName="connTx" presStyleLbl="parChTrans1D2" presStyleIdx="0" presStyleCnt="3"/>
      <dgm:spPr/>
      <dgm:t>
        <a:bodyPr/>
        <a:lstStyle/>
        <a:p>
          <a:endParaRPr lang="ru-RU"/>
        </a:p>
      </dgm:t>
    </dgm:pt>
    <dgm:pt modelId="{9229BB67-8770-4227-9A5B-0D30C5F953CC}" type="pres">
      <dgm:prSet presAssocID="{143947A2-096F-409E-AD94-79B797E68C2F}" presName="root2" presStyleCnt="0"/>
      <dgm:spPr/>
      <dgm:t>
        <a:bodyPr/>
        <a:lstStyle/>
        <a:p>
          <a:endParaRPr lang="ru-RU"/>
        </a:p>
      </dgm:t>
    </dgm:pt>
    <dgm:pt modelId="{2A77EA2E-848F-427E-8B4C-3ED9B924C651}" type="pres">
      <dgm:prSet presAssocID="{143947A2-096F-409E-AD94-79B797E68C2F}" presName="LevelTwoTextNode" presStyleLbl="node2" presStyleIdx="0" presStyleCnt="3">
        <dgm:presLayoutVars>
          <dgm:chPref val="3"/>
        </dgm:presLayoutVars>
      </dgm:prSet>
      <dgm:spPr/>
      <dgm:t>
        <a:bodyPr/>
        <a:lstStyle/>
        <a:p>
          <a:endParaRPr lang="ru-RU"/>
        </a:p>
      </dgm:t>
    </dgm:pt>
    <dgm:pt modelId="{2BFBF81F-C2AD-4443-A0AC-368DC9E30DCF}" type="pres">
      <dgm:prSet presAssocID="{143947A2-096F-409E-AD94-79B797E68C2F}" presName="level3hierChild" presStyleCnt="0"/>
      <dgm:spPr/>
      <dgm:t>
        <a:bodyPr/>
        <a:lstStyle/>
        <a:p>
          <a:endParaRPr lang="ru-RU"/>
        </a:p>
      </dgm:t>
    </dgm:pt>
    <dgm:pt modelId="{6021C4F3-29BB-4FEC-8735-C20C6728B526}" type="pres">
      <dgm:prSet presAssocID="{05A556CA-8569-4AFF-BE71-D2D29824BDD5}" presName="conn2-1" presStyleLbl="parChTrans1D2" presStyleIdx="1" presStyleCnt="3"/>
      <dgm:spPr/>
      <dgm:t>
        <a:bodyPr/>
        <a:lstStyle/>
        <a:p>
          <a:endParaRPr lang="ru-RU"/>
        </a:p>
      </dgm:t>
    </dgm:pt>
    <dgm:pt modelId="{572EB383-A3DB-42C3-8CA3-ED570974632C}" type="pres">
      <dgm:prSet presAssocID="{05A556CA-8569-4AFF-BE71-D2D29824BDD5}" presName="connTx" presStyleLbl="parChTrans1D2" presStyleIdx="1" presStyleCnt="3"/>
      <dgm:spPr/>
      <dgm:t>
        <a:bodyPr/>
        <a:lstStyle/>
        <a:p>
          <a:endParaRPr lang="ru-RU"/>
        </a:p>
      </dgm:t>
    </dgm:pt>
    <dgm:pt modelId="{DBB6548A-FE81-4569-AAD5-5528FB393802}" type="pres">
      <dgm:prSet presAssocID="{358A3443-9C7F-42FF-B5E4-20AFE78D3891}" presName="root2" presStyleCnt="0"/>
      <dgm:spPr/>
      <dgm:t>
        <a:bodyPr/>
        <a:lstStyle/>
        <a:p>
          <a:endParaRPr lang="ru-RU"/>
        </a:p>
      </dgm:t>
    </dgm:pt>
    <dgm:pt modelId="{CA8F7331-F6EE-4D34-BC37-FE3CCC1E494C}" type="pres">
      <dgm:prSet presAssocID="{358A3443-9C7F-42FF-B5E4-20AFE78D3891}" presName="LevelTwoTextNode" presStyleLbl="node2" presStyleIdx="1" presStyleCnt="3">
        <dgm:presLayoutVars>
          <dgm:chPref val="3"/>
        </dgm:presLayoutVars>
      </dgm:prSet>
      <dgm:spPr/>
      <dgm:t>
        <a:bodyPr/>
        <a:lstStyle/>
        <a:p>
          <a:endParaRPr lang="ru-RU"/>
        </a:p>
      </dgm:t>
    </dgm:pt>
    <dgm:pt modelId="{4FF80836-21F7-4197-9180-A71E7ABF3DEF}" type="pres">
      <dgm:prSet presAssocID="{358A3443-9C7F-42FF-B5E4-20AFE78D3891}" presName="level3hierChild" presStyleCnt="0"/>
      <dgm:spPr/>
      <dgm:t>
        <a:bodyPr/>
        <a:lstStyle/>
        <a:p>
          <a:endParaRPr lang="ru-RU"/>
        </a:p>
      </dgm:t>
    </dgm:pt>
    <dgm:pt modelId="{34010569-FCF7-4948-9292-ACC92A44AB47}" type="pres">
      <dgm:prSet presAssocID="{1E66CA06-8A93-4208-8EBC-519BF493E6FA}" presName="conn2-1" presStyleLbl="parChTrans1D2" presStyleIdx="2" presStyleCnt="3"/>
      <dgm:spPr/>
      <dgm:t>
        <a:bodyPr/>
        <a:lstStyle/>
        <a:p>
          <a:endParaRPr lang="ru-RU"/>
        </a:p>
      </dgm:t>
    </dgm:pt>
    <dgm:pt modelId="{8AAE21DD-F9D0-4C73-B651-1F970E8A759F}" type="pres">
      <dgm:prSet presAssocID="{1E66CA06-8A93-4208-8EBC-519BF493E6FA}" presName="connTx" presStyleLbl="parChTrans1D2" presStyleIdx="2" presStyleCnt="3"/>
      <dgm:spPr/>
      <dgm:t>
        <a:bodyPr/>
        <a:lstStyle/>
        <a:p>
          <a:endParaRPr lang="ru-RU"/>
        </a:p>
      </dgm:t>
    </dgm:pt>
    <dgm:pt modelId="{09BF0774-F7FE-40D1-BB1D-0042491816E7}" type="pres">
      <dgm:prSet presAssocID="{83262DA8-43A6-49E6-BD28-EAD541075B7E}" presName="root2" presStyleCnt="0"/>
      <dgm:spPr/>
      <dgm:t>
        <a:bodyPr/>
        <a:lstStyle/>
        <a:p>
          <a:endParaRPr lang="ru-RU"/>
        </a:p>
      </dgm:t>
    </dgm:pt>
    <dgm:pt modelId="{C4AC4B8B-298A-4292-A2E4-B53476368D75}" type="pres">
      <dgm:prSet presAssocID="{83262DA8-43A6-49E6-BD28-EAD541075B7E}" presName="LevelTwoTextNode" presStyleLbl="node2" presStyleIdx="2" presStyleCnt="3">
        <dgm:presLayoutVars>
          <dgm:chPref val="3"/>
        </dgm:presLayoutVars>
      </dgm:prSet>
      <dgm:spPr/>
      <dgm:t>
        <a:bodyPr/>
        <a:lstStyle/>
        <a:p>
          <a:endParaRPr lang="ru-RU"/>
        </a:p>
      </dgm:t>
    </dgm:pt>
    <dgm:pt modelId="{AB9830C8-6980-4D8F-A6BA-8C525CB4B5D3}" type="pres">
      <dgm:prSet presAssocID="{83262DA8-43A6-49E6-BD28-EAD541075B7E}" presName="level3hierChild" presStyleCnt="0"/>
      <dgm:spPr/>
      <dgm:t>
        <a:bodyPr/>
        <a:lstStyle/>
        <a:p>
          <a:endParaRPr lang="ru-RU"/>
        </a:p>
      </dgm:t>
    </dgm:pt>
  </dgm:ptLst>
  <dgm:cxnLst>
    <dgm:cxn modelId="{EEF06C81-3D2C-498A-B73F-DB8B99127AD5}" srcId="{5582FF3F-E378-47AD-B75F-7FFD3934DB0C}" destId="{358A3443-9C7F-42FF-B5E4-20AFE78D3891}" srcOrd="1" destOrd="0" parTransId="{05A556CA-8569-4AFF-BE71-D2D29824BDD5}" sibTransId="{3A4F378C-D51D-47A6-A73E-DE52C75CDC3E}"/>
    <dgm:cxn modelId="{0CB0684D-9480-4C2A-A5F8-81395DABD9EF}" type="presOf" srcId="{143947A2-096F-409E-AD94-79B797E68C2F}" destId="{2A77EA2E-848F-427E-8B4C-3ED9B924C651}" srcOrd="0" destOrd="0" presId="urn:microsoft.com/office/officeart/2005/8/layout/hierarchy2"/>
    <dgm:cxn modelId="{D5C5D1B7-1C3B-4054-8B6C-78F9D18C35F1}" srcId="{5582FF3F-E378-47AD-B75F-7FFD3934DB0C}" destId="{83262DA8-43A6-49E6-BD28-EAD541075B7E}" srcOrd="2" destOrd="0" parTransId="{1E66CA06-8A93-4208-8EBC-519BF493E6FA}" sibTransId="{1145BF52-BD8A-47AB-AC1D-932A95199B72}"/>
    <dgm:cxn modelId="{82EAFC93-10C6-42DA-ABC2-FA6CB3AFA223}" type="presOf" srcId="{02490D2F-3698-41FF-8852-3879E22C4D02}" destId="{7294D9EC-EC7A-4588-9D6F-186DB6686B85}" srcOrd="0" destOrd="0" presId="urn:microsoft.com/office/officeart/2005/8/layout/hierarchy2"/>
    <dgm:cxn modelId="{D20169B5-CFEF-4A1F-B69E-98544F389FB5}" type="presOf" srcId="{83262DA8-43A6-49E6-BD28-EAD541075B7E}" destId="{C4AC4B8B-298A-4292-A2E4-B53476368D75}" srcOrd="0" destOrd="0" presId="urn:microsoft.com/office/officeart/2005/8/layout/hierarchy2"/>
    <dgm:cxn modelId="{F662F81C-641B-4156-91A0-4EFFEBBF892A}" type="presOf" srcId="{D78DD815-DC6D-452E-9233-482F29CF9C87}" destId="{6C103CDE-4835-47D7-A8C2-E29AD13CD4C2}" srcOrd="1" destOrd="0" presId="urn:microsoft.com/office/officeart/2005/8/layout/hierarchy2"/>
    <dgm:cxn modelId="{5038E858-E557-4ADF-ADD1-E9F4458377B4}" type="presOf" srcId="{1E66CA06-8A93-4208-8EBC-519BF493E6FA}" destId="{8AAE21DD-F9D0-4C73-B651-1F970E8A759F}" srcOrd="1" destOrd="0" presId="urn:microsoft.com/office/officeart/2005/8/layout/hierarchy2"/>
    <dgm:cxn modelId="{D6DF31AA-905A-498A-AEA4-B3BC08627923}" type="presOf" srcId="{05A556CA-8569-4AFF-BE71-D2D29824BDD5}" destId="{572EB383-A3DB-42C3-8CA3-ED570974632C}" srcOrd="1" destOrd="0" presId="urn:microsoft.com/office/officeart/2005/8/layout/hierarchy2"/>
    <dgm:cxn modelId="{9EF021B5-ACA7-4C94-A89A-54B83070DE94}" type="presOf" srcId="{D78DD815-DC6D-452E-9233-482F29CF9C87}" destId="{3BA842FB-8908-4289-8CBE-75233B252015}" srcOrd="0" destOrd="0" presId="urn:microsoft.com/office/officeart/2005/8/layout/hierarchy2"/>
    <dgm:cxn modelId="{2441C413-D23F-47D5-899C-43406FE4DF76}" type="presOf" srcId="{1E66CA06-8A93-4208-8EBC-519BF493E6FA}" destId="{34010569-FCF7-4948-9292-ACC92A44AB47}" srcOrd="0" destOrd="0" presId="urn:microsoft.com/office/officeart/2005/8/layout/hierarchy2"/>
    <dgm:cxn modelId="{E91868CA-50B7-4319-BFD5-378A31572E98}" srcId="{02490D2F-3698-41FF-8852-3879E22C4D02}" destId="{5582FF3F-E378-47AD-B75F-7FFD3934DB0C}" srcOrd="0" destOrd="0" parTransId="{416324A2-1B39-4C56-B75C-AA022646B18A}" sibTransId="{9EC2866C-8183-46DB-B51B-8B91675BBD7C}"/>
    <dgm:cxn modelId="{F0489218-9889-488A-B7A2-AD8D57089363}" type="presOf" srcId="{358A3443-9C7F-42FF-B5E4-20AFE78D3891}" destId="{CA8F7331-F6EE-4D34-BC37-FE3CCC1E494C}" srcOrd="0" destOrd="0" presId="urn:microsoft.com/office/officeart/2005/8/layout/hierarchy2"/>
    <dgm:cxn modelId="{129275D8-5D5B-454D-A157-8DAC43596463}" srcId="{5582FF3F-E378-47AD-B75F-7FFD3934DB0C}" destId="{143947A2-096F-409E-AD94-79B797E68C2F}" srcOrd="0" destOrd="0" parTransId="{D78DD815-DC6D-452E-9233-482F29CF9C87}" sibTransId="{5976B1E3-52C7-4412-8C13-88F8EEBDE96D}"/>
    <dgm:cxn modelId="{B14D2B1B-F553-47D6-B41F-75181CE753EA}" type="presOf" srcId="{05A556CA-8569-4AFF-BE71-D2D29824BDD5}" destId="{6021C4F3-29BB-4FEC-8735-C20C6728B526}" srcOrd="0" destOrd="0" presId="urn:microsoft.com/office/officeart/2005/8/layout/hierarchy2"/>
    <dgm:cxn modelId="{6035CF95-B952-4364-BCB1-C6D8778CA38C}" type="presOf" srcId="{5582FF3F-E378-47AD-B75F-7FFD3934DB0C}" destId="{F34864C6-694B-44C7-B785-D834783A7C88}" srcOrd="0" destOrd="0" presId="urn:microsoft.com/office/officeart/2005/8/layout/hierarchy2"/>
    <dgm:cxn modelId="{038A68C8-3752-4436-8015-70F8925E90C4}" type="presParOf" srcId="{7294D9EC-EC7A-4588-9D6F-186DB6686B85}" destId="{D1E9BDEA-937D-4F5D-A961-8693A2164AE3}" srcOrd="0" destOrd="0" presId="urn:microsoft.com/office/officeart/2005/8/layout/hierarchy2"/>
    <dgm:cxn modelId="{80BA8F76-EA12-4B3F-8A95-B128218C7B47}" type="presParOf" srcId="{D1E9BDEA-937D-4F5D-A961-8693A2164AE3}" destId="{F34864C6-694B-44C7-B785-D834783A7C88}" srcOrd="0" destOrd="0" presId="urn:microsoft.com/office/officeart/2005/8/layout/hierarchy2"/>
    <dgm:cxn modelId="{2B2C1216-C7CE-4731-9F78-848BEB070480}" type="presParOf" srcId="{D1E9BDEA-937D-4F5D-A961-8693A2164AE3}" destId="{40344BE7-B5DC-4E58-8889-AEC0D963C51D}" srcOrd="1" destOrd="0" presId="urn:microsoft.com/office/officeart/2005/8/layout/hierarchy2"/>
    <dgm:cxn modelId="{316B2B84-8436-47FB-BC66-997F47E4AEFE}" type="presParOf" srcId="{40344BE7-B5DC-4E58-8889-AEC0D963C51D}" destId="{3BA842FB-8908-4289-8CBE-75233B252015}" srcOrd="0" destOrd="0" presId="urn:microsoft.com/office/officeart/2005/8/layout/hierarchy2"/>
    <dgm:cxn modelId="{391E4B0C-A996-428A-8F15-E3ABEC0C6824}" type="presParOf" srcId="{3BA842FB-8908-4289-8CBE-75233B252015}" destId="{6C103CDE-4835-47D7-A8C2-E29AD13CD4C2}" srcOrd="0" destOrd="0" presId="urn:microsoft.com/office/officeart/2005/8/layout/hierarchy2"/>
    <dgm:cxn modelId="{B7A15573-AD82-4DA4-B3C9-BFA1B4B71CB1}" type="presParOf" srcId="{40344BE7-B5DC-4E58-8889-AEC0D963C51D}" destId="{9229BB67-8770-4227-9A5B-0D30C5F953CC}" srcOrd="1" destOrd="0" presId="urn:microsoft.com/office/officeart/2005/8/layout/hierarchy2"/>
    <dgm:cxn modelId="{8DBEABCE-A5B0-46CE-AB5E-D80E2C98D86C}" type="presParOf" srcId="{9229BB67-8770-4227-9A5B-0D30C5F953CC}" destId="{2A77EA2E-848F-427E-8B4C-3ED9B924C651}" srcOrd="0" destOrd="0" presId="urn:microsoft.com/office/officeart/2005/8/layout/hierarchy2"/>
    <dgm:cxn modelId="{B19E5F4E-7978-41CE-BC94-37745708E178}" type="presParOf" srcId="{9229BB67-8770-4227-9A5B-0D30C5F953CC}" destId="{2BFBF81F-C2AD-4443-A0AC-368DC9E30DCF}" srcOrd="1" destOrd="0" presId="urn:microsoft.com/office/officeart/2005/8/layout/hierarchy2"/>
    <dgm:cxn modelId="{B97FEF0D-24BB-40A8-B19D-FC35146355AC}" type="presParOf" srcId="{40344BE7-B5DC-4E58-8889-AEC0D963C51D}" destId="{6021C4F3-29BB-4FEC-8735-C20C6728B526}" srcOrd="2" destOrd="0" presId="urn:microsoft.com/office/officeart/2005/8/layout/hierarchy2"/>
    <dgm:cxn modelId="{0BCC94CF-3CE9-4E82-B929-FBCAB2C72A8B}" type="presParOf" srcId="{6021C4F3-29BB-4FEC-8735-C20C6728B526}" destId="{572EB383-A3DB-42C3-8CA3-ED570974632C}" srcOrd="0" destOrd="0" presId="urn:microsoft.com/office/officeart/2005/8/layout/hierarchy2"/>
    <dgm:cxn modelId="{BDC29655-DBED-4C88-B170-7D12584D5E11}" type="presParOf" srcId="{40344BE7-B5DC-4E58-8889-AEC0D963C51D}" destId="{DBB6548A-FE81-4569-AAD5-5528FB393802}" srcOrd="3" destOrd="0" presId="urn:microsoft.com/office/officeart/2005/8/layout/hierarchy2"/>
    <dgm:cxn modelId="{7B49EE72-B268-4501-A4AF-09AA911B47B9}" type="presParOf" srcId="{DBB6548A-FE81-4569-AAD5-5528FB393802}" destId="{CA8F7331-F6EE-4D34-BC37-FE3CCC1E494C}" srcOrd="0" destOrd="0" presId="urn:microsoft.com/office/officeart/2005/8/layout/hierarchy2"/>
    <dgm:cxn modelId="{AF2DF9E4-9955-4325-8323-203F02EFA8FD}" type="presParOf" srcId="{DBB6548A-FE81-4569-AAD5-5528FB393802}" destId="{4FF80836-21F7-4197-9180-A71E7ABF3DEF}" srcOrd="1" destOrd="0" presId="urn:microsoft.com/office/officeart/2005/8/layout/hierarchy2"/>
    <dgm:cxn modelId="{568F610D-738E-492B-A2CA-1DBB0F929FA5}" type="presParOf" srcId="{40344BE7-B5DC-4E58-8889-AEC0D963C51D}" destId="{34010569-FCF7-4948-9292-ACC92A44AB47}" srcOrd="4" destOrd="0" presId="urn:microsoft.com/office/officeart/2005/8/layout/hierarchy2"/>
    <dgm:cxn modelId="{6AD62C20-F215-4E2D-BADB-41400C7F82CC}" type="presParOf" srcId="{34010569-FCF7-4948-9292-ACC92A44AB47}" destId="{8AAE21DD-F9D0-4C73-B651-1F970E8A759F}" srcOrd="0" destOrd="0" presId="urn:microsoft.com/office/officeart/2005/8/layout/hierarchy2"/>
    <dgm:cxn modelId="{5BA11D93-619F-4307-9C0F-0E217742AE2A}" type="presParOf" srcId="{40344BE7-B5DC-4E58-8889-AEC0D963C51D}" destId="{09BF0774-F7FE-40D1-BB1D-0042491816E7}" srcOrd="5" destOrd="0" presId="urn:microsoft.com/office/officeart/2005/8/layout/hierarchy2"/>
    <dgm:cxn modelId="{4C960E9F-EC68-4656-A25B-5AFE14063E1F}" type="presParOf" srcId="{09BF0774-F7FE-40D1-BB1D-0042491816E7}" destId="{C4AC4B8B-298A-4292-A2E4-B53476368D75}" srcOrd="0" destOrd="0" presId="urn:microsoft.com/office/officeart/2005/8/layout/hierarchy2"/>
    <dgm:cxn modelId="{75048385-63AD-427F-9A53-98AFBBEFD3DA}" type="presParOf" srcId="{09BF0774-F7FE-40D1-BB1D-0042491816E7}" destId="{AB9830C8-6980-4D8F-A6BA-8C525CB4B5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3AFFA2-AD80-4BD8-9952-4669010DF52D}" type="doc">
      <dgm:prSet loTypeId="urn:microsoft.com/office/officeart/2005/8/layout/lProcess2" loCatId="list" qsTypeId="urn:microsoft.com/office/officeart/2005/8/quickstyle/simple3" qsCatId="simple" csTypeId="urn:microsoft.com/office/officeart/2005/8/colors/accent2_1" csCatId="accent2" phldr="1"/>
      <dgm:spPr/>
      <dgm:t>
        <a:bodyPr/>
        <a:lstStyle/>
        <a:p>
          <a:endParaRPr lang="ru-RU"/>
        </a:p>
      </dgm:t>
    </dgm:pt>
    <dgm:pt modelId="{88891F68-7DE6-44C4-9FB7-3309A88EE5D5}">
      <dgm:prSet phldrT="[Текст]" custT="1"/>
      <dgm:spPr/>
      <dgm:t>
        <a:bodyPr/>
        <a:lstStyle/>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жауап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 түрлі деңгейде жүзеге асырылуы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мүмкін:</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A81FA958-EA9A-4C22-878A-7C83F24CE657}" type="parTrans" cxnId="{6CB76BD7-985B-4B89-B9A3-E6F2A680F2A5}">
      <dgm:prSet/>
      <dgm:spPr/>
      <dgm:t>
        <a:bodyPr/>
        <a:lstStyle/>
        <a:p>
          <a:endParaRPr lang="ru-RU"/>
        </a:p>
      </dgm:t>
    </dgm:pt>
    <dgm:pt modelId="{FF60D1AC-8AAF-4436-B431-FB2EF1AE10AC}" type="sibTrans" cxnId="{6CB76BD7-985B-4B89-B9A3-E6F2A680F2A5}">
      <dgm:prSet/>
      <dgm:spPr/>
      <dgm:t>
        <a:bodyPr/>
        <a:lstStyle/>
        <a:p>
          <a:endParaRPr lang="ru-RU"/>
        </a:p>
      </dgm:t>
    </dgm:pt>
    <dgm:pt modelId="{8495467A-01D5-401C-A358-607B41839402}">
      <dgm:prSet phldrT="[Текст]" custT="1"/>
      <dgm:spPr/>
      <dgm:t>
        <a:bodyPr/>
        <a:lstStyle/>
        <a:p>
          <a:r>
            <a:rPr lang="ru-RU" sz="2400" dirty="0" err="1" smtClean="0">
              <a:latin typeface="Times New Roman" pitchFamily="18" charset="0"/>
              <a:cs typeface="Times New Roman" pitchFamily="18" charset="0"/>
            </a:rPr>
            <a:t>функционалдық 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морфологиялық өзгерістер түрінде жасуша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деңгейінде</a:t>
          </a:r>
          <a:endParaRPr lang="ru-RU" sz="2400" dirty="0">
            <a:latin typeface="Times New Roman" pitchFamily="18" charset="0"/>
            <a:cs typeface="Times New Roman" pitchFamily="18" charset="0"/>
          </a:endParaRPr>
        </a:p>
      </dgm:t>
    </dgm:pt>
    <dgm:pt modelId="{975E33E9-C7A4-4BC8-B43F-12918831B6D7}" type="parTrans" cxnId="{B00A4C53-F218-4EE4-A725-E66862A7116B}">
      <dgm:prSet/>
      <dgm:spPr/>
      <dgm:t>
        <a:bodyPr/>
        <a:lstStyle/>
        <a:p>
          <a:endParaRPr lang="ru-RU"/>
        </a:p>
      </dgm:t>
    </dgm:pt>
    <dgm:pt modelId="{5DF8F6CF-4705-45A8-A344-8D15C6BEEAB1}" type="sibTrans" cxnId="{B00A4C53-F218-4EE4-A725-E66862A7116B}">
      <dgm:prSet/>
      <dgm:spPr/>
      <dgm:t>
        <a:bodyPr/>
        <a:lstStyle/>
        <a:p>
          <a:endParaRPr lang="ru-RU"/>
        </a:p>
      </dgm:t>
    </dgm:pt>
    <dgm:pt modelId="{7B194698-7193-4976-AAB8-839804E1DD75}">
      <dgm:prSet phldrT="[Текст]" custT="1"/>
      <dgm:spPr/>
      <dgm:t>
        <a:bodyPr/>
        <a:lstStyle/>
        <a:p>
          <a:r>
            <a:rPr lang="ru-RU" sz="2400" dirty="0" err="1" smtClean="0">
              <a:latin typeface="Times New Roman" pitchFamily="18" charset="0"/>
              <a:cs typeface="Times New Roman" pitchFamily="18" charset="0"/>
            </a:rPr>
            <a:t>бірдей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функциясы</a:t>
          </a:r>
          <a:r>
            <a:rPr lang="ru-RU" sz="2400" dirty="0" smtClean="0">
              <a:latin typeface="Times New Roman" pitchFamily="18" charset="0"/>
              <a:cs typeface="Times New Roman" pitchFamily="18" charset="0"/>
            </a:rPr>
            <a:t> бар орган </a:t>
          </a:r>
          <a:r>
            <a:rPr lang="ru-RU" sz="2400" dirty="0" err="1" smtClean="0">
              <a:latin typeface="Times New Roman" pitchFamily="18" charset="0"/>
              <a:cs typeface="Times New Roman" pitchFamily="18" charset="0"/>
            </a:rPr>
            <a:t>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жасушалар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тобы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деңгейінде</a:t>
          </a:r>
          <a:endParaRPr lang="ru-RU" sz="2400" dirty="0">
            <a:latin typeface="Times New Roman" pitchFamily="18" charset="0"/>
            <a:cs typeface="Times New Roman" pitchFamily="18" charset="0"/>
          </a:endParaRPr>
        </a:p>
      </dgm:t>
    </dgm:pt>
    <dgm:pt modelId="{C3A2D76E-E013-4B44-AA22-6902636FAB95}" type="parTrans" cxnId="{B0306F0A-3A21-45AC-9E1C-36C46A7B8B3E}">
      <dgm:prSet/>
      <dgm:spPr/>
      <dgm:t>
        <a:bodyPr/>
        <a:lstStyle/>
        <a:p>
          <a:endParaRPr lang="ru-RU"/>
        </a:p>
      </dgm:t>
    </dgm:pt>
    <dgm:pt modelId="{5B4E961F-AC8C-4DA9-BE3F-4FA62CBD559C}" type="sibTrans" cxnId="{B0306F0A-3A21-45AC-9E1C-36C46A7B8B3E}">
      <dgm:prSet/>
      <dgm:spPr/>
      <dgm:t>
        <a:bodyPr/>
        <a:lstStyle/>
        <a:p>
          <a:endParaRPr lang="ru-RU"/>
        </a:p>
      </dgm:t>
    </dgm:pt>
    <dgm:pt modelId="{B8F70676-39B6-4086-B27E-50C2C98AB9F7}">
      <dgm:prSet phldrT="[Текст]" custT="1"/>
      <dgm:spPr/>
      <dgm:t>
        <a:bodyPr/>
        <a:lstStyle/>
        <a:p>
          <a:r>
            <a:rPr lang="ru-RU" sz="2400" dirty="0" err="1" smtClean="0">
              <a:latin typeface="Times New Roman" pitchFamily="18" charset="0"/>
              <a:cs typeface="Times New Roman" pitchFamily="18" charset="0"/>
            </a:rPr>
            <a:t>Ағза деңгейінде морфологиялық және функционалдық тұтас, 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барлық физиологиялық функциялардың жиынтығы болып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табылады</a:t>
          </a:r>
          <a:endParaRPr lang="ru-RU" sz="2400" dirty="0">
            <a:latin typeface="Times New Roman" pitchFamily="18" charset="0"/>
            <a:cs typeface="Times New Roman" pitchFamily="18" charset="0"/>
          </a:endParaRPr>
        </a:p>
      </dgm:t>
    </dgm:pt>
    <dgm:pt modelId="{DC14904C-4D39-47EA-A23E-26E1FA0AEC43}" type="parTrans" cxnId="{891E239A-8C6D-4883-8EB2-CFB1A41FFBF6}">
      <dgm:prSet/>
      <dgm:spPr/>
      <dgm:t>
        <a:bodyPr/>
        <a:lstStyle/>
        <a:p>
          <a:endParaRPr lang="ru-RU"/>
        </a:p>
      </dgm:t>
    </dgm:pt>
    <dgm:pt modelId="{69A1890E-0A8E-4902-A428-F574BCF6849C}" type="sibTrans" cxnId="{891E239A-8C6D-4883-8EB2-CFB1A41FFBF6}">
      <dgm:prSet/>
      <dgm:spPr/>
      <dgm:t>
        <a:bodyPr/>
        <a:lstStyle/>
        <a:p>
          <a:endParaRPr lang="ru-RU"/>
        </a:p>
      </dgm:t>
    </dgm:pt>
    <dgm:pt modelId="{7010C911-ADDE-47B0-B220-F75AD2A21422}" type="pres">
      <dgm:prSet presAssocID="{F03AFFA2-AD80-4BD8-9952-4669010DF52D}" presName="theList" presStyleCnt="0">
        <dgm:presLayoutVars>
          <dgm:dir/>
          <dgm:animLvl val="lvl"/>
          <dgm:resizeHandles val="exact"/>
        </dgm:presLayoutVars>
      </dgm:prSet>
      <dgm:spPr/>
      <dgm:t>
        <a:bodyPr/>
        <a:lstStyle/>
        <a:p>
          <a:endParaRPr lang="ru-RU"/>
        </a:p>
      </dgm:t>
    </dgm:pt>
    <dgm:pt modelId="{461EB60A-3C5E-4539-B174-9DCF9EB0E91A}" type="pres">
      <dgm:prSet presAssocID="{88891F68-7DE6-44C4-9FB7-3309A88EE5D5}" presName="compNode" presStyleCnt="0"/>
      <dgm:spPr/>
      <dgm:t>
        <a:bodyPr/>
        <a:lstStyle/>
        <a:p>
          <a:endParaRPr lang="ru-RU"/>
        </a:p>
      </dgm:t>
    </dgm:pt>
    <dgm:pt modelId="{4FCB018B-5348-4A7C-B81A-4BFB213B5E5A}" type="pres">
      <dgm:prSet presAssocID="{88891F68-7DE6-44C4-9FB7-3309A88EE5D5}" presName="aNode" presStyleLbl="bgShp" presStyleIdx="0" presStyleCnt="1"/>
      <dgm:spPr/>
      <dgm:t>
        <a:bodyPr/>
        <a:lstStyle/>
        <a:p>
          <a:endParaRPr lang="ru-RU"/>
        </a:p>
      </dgm:t>
    </dgm:pt>
    <dgm:pt modelId="{7CC12833-6024-4986-9026-1C6ABFAB5F48}" type="pres">
      <dgm:prSet presAssocID="{88891F68-7DE6-44C4-9FB7-3309A88EE5D5}" presName="textNode" presStyleLbl="bgShp" presStyleIdx="0" presStyleCnt="1"/>
      <dgm:spPr/>
      <dgm:t>
        <a:bodyPr/>
        <a:lstStyle/>
        <a:p>
          <a:endParaRPr lang="ru-RU"/>
        </a:p>
      </dgm:t>
    </dgm:pt>
    <dgm:pt modelId="{467A76A1-7408-498C-974E-F501804C345A}" type="pres">
      <dgm:prSet presAssocID="{88891F68-7DE6-44C4-9FB7-3309A88EE5D5}" presName="compChildNode" presStyleCnt="0"/>
      <dgm:spPr/>
      <dgm:t>
        <a:bodyPr/>
        <a:lstStyle/>
        <a:p>
          <a:endParaRPr lang="ru-RU"/>
        </a:p>
      </dgm:t>
    </dgm:pt>
    <dgm:pt modelId="{6A43D42B-9543-41EF-AEB1-CB159C00C453}" type="pres">
      <dgm:prSet presAssocID="{88891F68-7DE6-44C4-9FB7-3309A88EE5D5}" presName="theInnerList" presStyleCnt="0"/>
      <dgm:spPr/>
      <dgm:t>
        <a:bodyPr/>
        <a:lstStyle/>
        <a:p>
          <a:endParaRPr lang="ru-RU"/>
        </a:p>
      </dgm:t>
    </dgm:pt>
    <dgm:pt modelId="{B84F5FDB-1852-43C0-BB6F-3B53EFFCE46D}" type="pres">
      <dgm:prSet presAssocID="{8495467A-01D5-401C-A358-607B41839402}" presName="childNode" presStyleLbl="node1" presStyleIdx="0" presStyleCnt="3">
        <dgm:presLayoutVars>
          <dgm:bulletEnabled val="1"/>
        </dgm:presLayoutVars>
      </dgm:prSet>
      <dgm:spPr/>
      <dgm:t>
        <a:bodyPr/>
        <a:lstStyle/>
        <a:p>
          <a:endParaRPr lang="ru-RU"/>
        </a:p>
      </dgm:t>
    </dgm:pt>
    <dgm:pt modelId="{AFCD087F-8FFD-4BCD-98AD-B9D1BB63DFB4}" type="pres">
      <dgm:prSet presAssocID="{8495467A-01D5-401C-A358-607B41839402}" presName="aSpace2" presStyleCnt="0"/>
      <dgm:spPr/>
      <dgm:t>
        <a:bodyPr/>
        <a:lstStyle/>
        <a:p>
          <a:endParaRPr lang="ru-RU"/>
        </a:p>
      </dgm:t>
    </dgm:pt>
    <dgm:pt modelId="{3472F4E9-73EA-40FA-ABE7-D75B8A19D23B}" type="pres">
      <dgm:prSet presAssocID="{7B194698-7193-4976-AAB8-839804E1DD75}" presName="childNode" presStyleLbl="node1" presStyleIdx="1" presStyleCnt="3">
        <dgm:presLayoutVars>
          <dgm:bulletEnabled val="1"/>
        </dgm:presLayoutVars>
      </dgm:prSet>
      <dgm:spPr/>
      <dgm:t>
        <a:bodyPr/>
        <a:lstStyle/>
        <a:p>
          <a:endParaRPr lang="ru-RU"/>
        </a:p>
      </dgm:t>
    </dgm:pt>
    <dgm:pt modelId="{010A2ADE-9B13-4454-9C6F-6617699C9DD8}" type="pres">
      <dgm:prSet presAssocID="{7B194698-7193-4976-AAB8-839804E1DD75}" presName="aSpace2" presStyleCnt="0"/>
      <dgm:spPr/>
      <dgm:t>
        <a:bodyPr/>
        <a:lstStyle/>
        <a:p>
          <a:endParaRPr lang="ru-RU"/>
        </a:p>
      </dgm:t>
    </dgm:pt>
    <dgm:pt modelId="{7310C664-3260-40CA-A4D9-E94760645FED}" type="pres">
      <dgm:prSet presAssocID="{B8F70676-39B6-4086-B27E-50C2C98AB9F7}" presName="childNode" presStyleLbl="node1" presStyleIdx="2" presStyleCnt="3">
        <dgm:presLayoutVars>
          <dgm:bulletEnabled val="1"/>
        </dgm:presLayoutVars>
      </dgm:prSet>
      <dgm:spPr/>
      <dgm:t>
        <a:bodyPr/>
        <a:lstStyle/>
        <a:p>
          <a:endParaRPr lang="ru-RU"/>
        </a:p>
      </dgm:t>
    </dgm:pt>
  </dgm:ptLst>
  <dgm:cxnLst>
    <dgm:cxn modelId="{DD98E67A-E803-4FD0-B3B0-B23C1A19D716}" type="presOf" srcId="{8495467A-01D5-401C-A358-607B41839402}" destId="{B84F5FDB-1852-43C0-BB6F-3B53EFFCE46D}" srcOrd="0" destOrd="0" presId="urn:microsoft.com/office/officeart/2005/8/layout/lProcess2"/>
    <dgm:cxn modelId="{6CB76BD7-985B-4B89-B9A3-E6F2A680F2A5}" srcId="{F03AFFA2-AD80-4BD8-9952-4669010DF52D}" destId="{88891F68-7DE6-44C4-9FB7-3309A88EE5D5}" srcOrd="0" destOrd="0" parTransId="{A81FA958-EA9A-4C22-878A-7C83F24CE657}" sibTransId="{FF60D1AC-8AAF-4436-B431-FB2EF1AE10AC}"/>
    <dgm:cxn modelId="{CD024475-1D69-4F98-9FE7-CC6406BD49CE}" type="presOf" srcId="{7B194698-7193-4976-AAB8-839804E1DD75}" destId="{3472F4E9-73EA-40FA-ABE7-D75B8A19D23B}" srcOrd="0" destOrd="0" presId="urn:microsoft.com/office/officeart/2005/8/layout/lProcess2"/>
    <dgm:cxn modelId="{70512A88-2A91-44BF-AECC-34EBC7071ACA}" type="presOf" srcId="{88891F68-7DE6-44C4-9FB7-3309A88EE5D5}" destId="{7CC12833-6024-4986-9026-1C6ABFAB5F48}" srcOrd="1" destOrd="0" presId="urn:microsoft.com/office/officeart/2005/8/layout/lProcess2"/>
    <dgm:cxn modelId="{891E239A-8C6D-4883-8EB2-CFB1A41FFBF6}" srcId="{88891F68-7DE6-44C4-9FB7-3309A88EE5D5}" destId="{B8F70676-39B6-4086-B27E-50C2C98AB9F7}" srcOrd="2" destOrd="0" parTransId="{DC14904C-4D39-47EA-A23E-26E1FA0AEC43}" sibTransId="{69A1890E-0A8E-4902-A428-F574BCF6849C}"/>
    <dgm:cxn modelId="{B00A4C53-F218-4EE4-A725-E66862A7116B}" srcId="{88891F68-7DE6-44C4-9FB7-3309A88EE5D5}" destId="{8495467A-01D5-401C-A358-607B41839402}" srcOrd="0" destOrd="0" parTransId="{975E33E9-C7A4-4BC8-B43F-12918831B6D7}" sibTransId="{5DF8F6CF-4705-45A8-A344-8D15C6BEEAB1}"/>
    <dgm:cxn modelId="{B4918DCE-7435-49E9-9BB1-A8429D75DC85}" type="presOf" srcId="{88891F68-7DE6-44C4-9FB7-3309A88EE5D5}" destId="{4FCB018B-5348-4A7C-B81A-4BFB213B5E5A}" srcOrd="0" destOrd="0" presId="urn:microsoft.com/office/officeart/2005/8/layout/lProcess2"/>
    <dgm:cxn modelId="{9CEF2CAC-90E5-4451-B2E8-EABF0BAC2858}" type="presOf" srcId="{B8F70676-39B6-4086-B27E-50C2C98AB9F7}" destId="{7310C664-3260-40CA-A4D9-E94760645FED}" srcOrd="0" destOrd="0" presId="urn:microsoft.com/office/officeart/2005/8/layout/lProcess2"/>
    <dgm:cxn modelId="{B0306F0A-3A21-45AC-9E1C-36C46A7B8B3E}" srcId="{88891F68-7DE6-44C4-9FB7-3309A88EE5D5}" destId="{7B194698-7193-4976-AAB8-839804E1DD75}" srcOrd="1" destOrd="0" parTransId="{C3A2D76E-E013-4B44-AA22-6902636FAB95}" sibTransId="{5B4E961F-AC8C-4DA9-BE3F-4FA62CBD559C}"/>
    <dgm:cxn modelId="{69295D7B-255F-4E69-8B4E-0A7B7413A3D4}" type="presOf" srcId="{F03AFFA2-AD80-4BD8-9952-4669010DF52D}" destId="{7010C911-ADDE-47B0-B220-F75AD2A21422}" srcOrd="0" destOrd="0" presId="urn:microsoft.com/office/officeart/2005/8/layout/lProcess2"/>
    <dgm:cxn modelId="{8D7CAF58-4562-4CE1-8E81-027CB6413E55}" type="presParOf" srcId="{7010C911-ADDE-47B0-B220-F75AD2A21422}" destId="{461EB60A-3C5E-4539-B174-9DCF9EB0E91A}" srcOrd="0" destOrd="0" presId="urn:microsoft.com/office/officeart/2005/8/layout/lProcess2"/>
    <dgm:cxn modelId="{9597544B-5D75-4243-A5A2-2E7DE799A205}" type="presParOf" srcId="{461EB60A-3C5E-4539-B174-9DCF9EB0E91A}" destId="{4FCB018B-5348-4A7C-B81A-4BFB213B5E5A}" srcOrd="0" destOrd="0" presId="urn:microsoft.com/office/officeart/2005/8/layout/lProcess2"/>
    <dgm:cxn modelId="{4C89FE8E-E3F2-434D-B9B7-5F5285DCB347}" type="presParOf" srcId="{461EB60A-3C5E-4539-B174-9DCF9EB0E91A}" destId="{7CC12833-6024-4986-9026-1C6ABFAB5F48}" srcOrd="1" destOrd="0" presId="urn:microsoft.com/office/officeart/2005/8/layout/lProcess2"/>
    <dgm:cxn modelId="{A4EC759C-6496-4BEB-9A2B-2293FC92A760}" type="presParOf" srcId="{461EB60A-3C5E-4539-B174-9DCF9EB0E91A}" destId="{467A76A1-7408-498C-974E-F501804C345A}" srcOrd="2" destOrd="0" presId="urn:microsoft.com/office/officeart/2005/8/layout/lProcess2"/>
    <dgm:cxn modelId="{E11AC594-4555-4CA0-9DA0-CE0C217EC20D}" type="presParOf" srcId="{467A76A1-7408-498C-974E-F501804C345A}" destId="{6A43D42B-9543-41EF-AEB1-CB159C00C453}" srcOrd="0" destOrd="0" presId="urn:microsoft.com/office/officeart/2005/8/layout/lProcess2"/>
    <dgm:cxn modelId="{46AEC1CE-21B8-4A81-B346-55067AABE03D}" type="presParOf" srcId="{6A43D42B-9543-41EF-AEB1-CB159C00C453}" destId="{B84F5FDB-1852-43C0-BB6F-3B53EFFCE46D}" srcOrd="0" destOrd="0" presId="urn:microsoft.com/office/officeart/2005/8/layout/lProcess2"/>
    <dgm:cxn modelId="{3989BA40-1A14-4AC3-8F50-9693F99AB541}" type="presParOf" srcId="{6A43D42B-9543-41EF-AEB1-CB159C00C453}" destId="{AFCD087F-8FFD-4BCD-98AD-B9D1BB63DFB4}" srcOrd="1" destOrd="0" presId="urn:microsoft.com/office/officeart/2005/8/layout/lProcess2"/>
    <dgm:cxn modelId="{653380BF-D273-4A18-9B42-F02EF60D2532}" type="presParOf" srcId="{6A43D42B-9543-41EF-AEB1-CB159C00C453}" destId="{3472F4E9-73EA-40FA-ABE7-D75B8A19D23B}" srcOrd="2" destOrd="0" presId="urn:microsoft.com/office/officeart/2005/8/layout/lProcess2"/>
    <dgm:cxn modelId="{C4538572-66C3-48A8-9CC9-30A4E4CA3898}" type="presParOf" srcId="{6A43D42B-9543-41EF-AEB1-CB159C00C453}" destId="{010A2ADE-9B13-4454-9C6F-6617699C9DD8}" srcOrd="3" destOrd="0" presId="urn:microsoft.com/office/officeart/2005/8/layout/lProcess2"/>
    <dgm:cxn modelId="{4A8CCF14-E86B-48CB-80F1-06EE01DF9C6F}" type="presParOf" srcId="{6A43D42B-9543-41EF-AEB1-CB159C00C453}" destId="{7310C664-3260-40CA-A4D9-E94760645FE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50A88-DD05-4207-9E92-11B5691C9B87}" type="doc">
      <dgm:prSet loTypeId="urn:microsoft.com/office/officeart/2005/8/layout/arrow2" loCatId="process" qsTypeId="urn:microsoft.com/office/officeart/2005/8/quickstyle/simple3" qsCatId="simple" csTypeId="urn:microsoft.com/office/officeart/2005/8/colors/accent1_2" csCatId="accent1" phldr="1"/>
      <dgm:spPr/>
      <dgm:t>
        <a:bodyPr/>
        <a:lstStyle/>
        <a:p>
          <a:endParaRPr lang="ru-RU"/>
        </a:p>
      </dgm:t>
    </dgm:pt>
    <dgm:pt modelId="{9C738C17-92BE-4927-90ED-4FFE123E9F69}">
      <dgm:prSet phldrT="[Текст]" custT="1"/>
      <dgm:spPr/>
      <dgm:t>
        <a:bodyPr/>
        <a:lstStyle/>
        <a:p>
          <a:r>
            <a:rPr lang="ru-RU" sz="1200" dirty="0" smtClean="0"/>
            <a:t>
</a:t>
          </a:r>
          <a:r>
            <a:rPr lang="ru-RU" sz="1800" dirty="0" err="1" smtClean="0">
              <a:latin typeface="Times New Roman" pitchFamily="18" charset="0"/>
              <a:cs typeface="Times New Roman" pitchFamily="18" charset="0"/>
            </a:rPr>
            <a:t>дағдылану-стрессордың қысқа мерзімді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әсерінің әсерінен бейімделудің бастапқы процесі</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743752C6-610D-4D06-B625-63C48F35E971}" type="parTrans" cxnId="{74F74215-D354-4EC2-AFF3-50A47AF09923}">
      <dgm:prSet/>
      <dgm:spPr/>
      <dgm:t>
        <a:bodyPr/>
        <a:lstStyle/>
        <a:p>
          <a:endParaRPr lang="ru-RU"/>
        </a:p>
      </dgm:t>
    </dgm:pt>
    <dgm:pt modelId="{19BB1BEE-9E86-4EE6-AE73-1C5FA52B0CCE}" type="sibTrans" cxnId="{74F74215-D354-4EC2-AFF3-50A47AF09923}">
      <dgm:prSet/>
      <dgm:spPr/>
      <dgm:t>
        <a:bodyPr/>
        <a:lstStyle/>
        <a:p>
          <a:endParaRPr lang="ru-RU"/>
        </a:p>
      </dgm:t>
    </dgm:pt>
    <dgm:pt modelId="{938DF0C3-D10B-48FC-8BC4-B2F4DDBE4CF3}">
      <dgm:prSet phldrT="[Текст]" custT="1"/>
      <dgm:spPr/>
      <dgm:t>
        <a:bodyPr/>
        <a:lstStyle/>
        <a:p>
          <a:r>
            <a:rPr lang="ru-RU" sz="1800" dirty="0" err="1" smtClean="0">
              <a:latin typeface="Times New Roman" pitchFamily="18" charset="0"/>
              <a:cs typeface="Times New Roman" pitchFamily="18" charset="0"/>
            </a:rPr>
            <a:t>трофо-пластикалық бейімделу-бейімделу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процестерінің одан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әрі сатысы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оңалту медицинасының терапевтік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саласына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жатпайды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өйткені ол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адам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ағзасының ағзалары </a:t>
          </a:r>
          <a:r>
            <a:rPr lang="ru-RU" sz="1800" dirty="0" smtClean="0">
              <a:latin typeface="Times New Roman" pitchFamily="18" charset="0"/>
              <a:cs typeface="Times New Roman" pitchFamily="18" charset="0"/>
            </a:rPr>
            <a:t>мен </a:t>
          </a:r>
          <a:r>
            <a:rPr lang="ru-RU" sz="1800" dirty="0" err="1" smtClean="0">
              <a:latin typeface="Times New Roman" pitchFamily="18" charset="0"/>
              <a:cs typeface="Times New Roman" pitchFamily="18" charset="0"/>
            </a:rPr>
            <a:t>жүйелерінің морфологиялық өзгерістері пайда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болады</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D34C6AF6-ACCC-469C-A60E-A7DCC0FBF5A8}" type="parTrans" cxnId="{20B230BD-4E57-49AD-A193-CEDDD4799C3A}">
      <dgm:prSet/>
      <dgm:spPr/>
      <dgm:t>
        <a:bodyPr/>
        <a:lstStyle/>
        <a:p>
          <a:endParaRPr lang="ru-RU"/>
        </a:p>
      </dgm:t>
    </dgm:pt>
    <dgm:pt modelId="{78316D66-7EB9-4289-9D89-B2EEB7E8E6F5}" type="sibTrans" cxnId="{20B230BD-4E57-49AD-A193-CEDDD4799C3A}">
      <dgm:prSet/>
      <dgm:spPr/>
      <dgm:t>
        <a:bodyPr/>
        <a:lstStyle/>
        <a:p>
          <a:endParaRPr lang="ru-RU"/>
        </a:p>
      </dgm:t>
    </dgm:pt>
    <dgm:pt modelId="{84D6CFFF-A599-408F-9FF8-DDE113EDDD25}">
      <dgm:prSet phldrT="[Текст]" custT="1"/>
      <dgm:spPr/>
      <dgm:t>
        <a:bodyPr/>
        <a:lstStyle/>
        <a:p>
          <a:r>
            <a:rPr lang="ru-RU" sz="1800" dirty="0" err="1" smtClean="0">
              <a:latin typeface="Times New Roman" pitchFamily="18" charset="0"/>
              <a:cs typeface="Times New Roman" pitchFamily="18" charset="0"/>
            </a:rPr>
            <a:t>функционалдық бейімделу-адамның гомеостазының физиологиялық өзгерістеріне әкелетін белгілі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тітіркендіргіштердің әсерінен туындайтын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ұзақ жағдай,</a:t>
          </a:r>
          <a:endParaRPr lang="ru-RU" sz="1800" dirty="0">
            <a:latin typeface="Times New Roman" pitchFamily="18" charset="0"/>
            <a:cs typeface="Times New Roman" pitchFamily="18" charset="0"/>
          </a:endParaRPr>
        </a:p>
      </dgm:t>
    </dgm:pt>
    <dgm:pt modelId="{D85DAD05-0D0D-47FC-99C2-ACF527D4867D}" type="sibTrans" cxnId="{74349D9C-2002-4AEA-B4CF-84662C9A65EC}">
      <dgm:prSet/>
      <dgm:spPr/>
      <dgm:t>
        <a:bodyPr/>
        <a:lstStyle/>
        <a:p>
          <a:endParaRPr lang="ru-RU"/>
        </a:p>
      </dgm:t>
    </dgm:pt>
    <dgm:pt modelId="{8F6ABB03-E31C-4A94-A4F3-AD51ABFE1818}" type="parTrans" cxnId="{74349D9C-2002-4AEA-B4CF-84662C9A65EC}">
      <dgm:prSet/>
      <dgm:spPr/>
      <dgm:t>
        <a:bodyPr/>
        <a:lstStyle/>
        <a:p>
          <a:endParaRPr lang="ru-RU"/>
        </a:p>
      </dgm:t>
    </dgm:pt>
    <dgm:pt modelId="{7E2386AA-CDD6-4C7E-9B6B-7FADB8605361}" type="pres">
      <dgm:prSet presAssocID="{CAF50A88-DD05-4207-9E92-11B5691C9B87}" presName="arrowDiagram" presStyleCnt="0">
        <dgm:presLayoutVars>
          <dgm:chMax val="5"/>
          <dgm:dir/>
          <dgm:resizeHandles val="exact"/>
        </dgm:presLayoutVars>
      </dgm:prSet>
      <dgm:spPr/>
      <dgm:t>
        <a:bodyPr/>
        <a:lstStyle/>
        <a:p>
          <a:endParaRPr lang="ru-RU"/>
        </a:p>
      </dgm:t>
    </dgm:pt>
    <dgm:pt modelId="{D75FE3B5-23EC-421C-A5CA-5C3A5499ED71}" type="pres">
      <dgm:prSet presAssocID="{CAF50A88-DD05-4207-9E92-11B5691C9B87}" presName="arrow" presStyleLbl="bgShp" presStyleIdx="0" presStyleCnt="1"/>
      <dgm:spPr/>
    </dgm:pt>
    <dgm:pt modelId="{1E2BAC1E-EFD3-45F5-A797-EFBD5E680D0C}" type="pres">
      <dgm:prSet presAssocID="{CAF50A88-DD05-4207-9E92-11B5691C9B87}" presName="arrowDiagram3" presStyleCnt="0"/>
      <dgm:spPr/>
    </dgm:pt>
    <dgm:pt modelId="{72446930-09DC-4201-A01B-B370C23176B4}" type="pres">
      <dgm:prSet presAssocID="{9C738C17-92BE-4927-90ED-4FFE123E9F69}" presName="bullet3a" presStyleLbl="node1" presStyleIdx="0" presStyleCnt="3"/>
      <dgm:spPr/>
    </dgm:pt>
    <dgm:pt modelId="{80DA70EA-AAE8-4AF8-9456-B8703FE52714}" type="pres">
      <dgm:prSet presAssocID="{9C738C17-92BE-4927-90ED-4FFE123E9F69}" presName="textBox3a" presStyleLbl="revTx" presStyleIdx="0" presStyleCnt="3">
        <dgm:presLayoutVars>
          <dgm:bulletEnabled val="1"/>
        </dgm:presLayoutVars>
      </dgm:prSet>
      <dgm:spPr/>
      <dgm:t>
        <a:bodyPr/>
        <a:lstStyle/>
        <a:p>
          <a:endParaRPr lang="ru-RU"/>
        </a:p>
      </dgm:t>
    </dgm:pt>
    <dgm:pt modelId="{E66F68B2-C461-4CD1-8AFB-E45BEF2087F0}" type="pres">
      <dgm:prSet presAssocID="{84D6CFFF-A599-408F-9FF8-DDE113EDDD25}" presName="bullet3b" presStyleLbl="node1" presStyleIdx="1" presStyleCnt="3"/>
      <dgm:spPr/>
    </dgm:pt>
    <dgm:pt modelId="{233DAAE6-7741-453E-BA92-2222C5E98B4D}" type="pres">
      <dgm:prSet presAssocID="{84D6CFFF-A599-408F-9FF8-DDE113EDDD25}" presName="textBox3b" presStyleLbl="revTx" presStyleIdx="1" presStyleCnt="3">
        <dgm:presLayoutVars>
          <dgm:bulletEnabled val="1"/>
        </dgm:presLayoutVars>
      </dgm:prSet>
      <dgm:spPr/>
      <dgm:t>
        <a:bodyPr/>
        <a:lstStyle/>
        <a:p>
          <a:endParaRPr lang="ru-RU"/>
        </a:p>
      </dgm:t>
    </dgm:pt>
    <dgm:pt modelId="{AAC36F57-C043-4050-8B0D-B0C9BF6FAE88}" type="pres">
      <dgm:prSet presAssocID="{938DF0C3-D10B-48FC-8BC4-B2F4DDBE4CF3}" presName="bullet3c" presStyleLbl="node1" presStyleIdx="2" presStyleCnt="3"/>
      <dgm:spPr/>
    </dgm:pt>
    <dgm:pt modelId="{A98AF70C-447E-4A84-BA23-10352DB96899}" type="pres">
      <dgm:prSet presAssocID="{938DF0C3-D10B-48FC-8BC4-B2F4DDBE4CF3}" presName="textBox3c" presStyleLbl="revTx" presStyleIdx="2" presStyleCnt="3">
        <dgm:presLayoutVars>
          <dgm:bulletEnabled val="1"/>
        </dgm:presLayoutVars>
      </dgm:prSet>
      <dgm:spPr/>
      <dgm:t>
        <a:bodyPr/>
        <a:lstStyle/>
        <a:p>
          <a:endParaRPr lang="ru-RU"/>
        </a:p>
      </dgm:t>
    </dgm:pt>
  </dgm:ptLst>
  <dgm:cxnLst>
    <dgm:cxn modelId="{C4704944-4102-496E-B86C-6DEFDBC222C3}" type="presOf" srcId="{84D6CFFF-A599-408F-9FF8-DDE113EDDD25}" destId="{233DAAE6-7741-453E-BA92-2222C5E98B4D}" srcOrd="0" destOrd="0" presId="urn:microsoft.com/office/officeart/2005/8/layout/arrow2"/>
    <dgm:cxn modelId="{D2673357-0909-4CDB-9C26-CBB01F9C8929}" type="presOf" srcId="{938DF0C3-D10B-48FC-8BC4-B2F4DDBE4CF3}" destId="{A98AF70C-447E-4A84-BA23-10352DB96899}" srcOrd="0" destOrd="0" presId="urn:microsoft.com/office/officeart/2005/8/layout/arrow2"/>
    <dgm:cxn modelId="{43E545C9-7B87-491E-92C5-141DD3A0F0FF}" type="presOf" srcId="{CAF50A88-DD05-4207-9E92-11B5691C9B87}" destId="{7E2386AA-CDD6-4C7E-9B6B-7FADB8605361}" srcOrd="0" destOrd="0" presId="urn:microsoft.com/office/officeart/2005/8/layout/arrow2"/>
    <dgm:cxn modelId="{74349D9C-2002-4AEA-B4CF-84662C9A65EC}" srcId="{CAF50A88-DD05-4207-9E92-11B5691C9B87}" destId="{84D6CFFF-A599-408F-9FF8-DDE113EDDD25}" srcOrd="1" destOrd="0" parTransId="{8F6ABB03-E31C-4A94-A4F3-AD51ABFE1818}" sibTransId="{D85DAD05-0D0D-47FC-99C2-ACF527D4867D}"/>
    <dgm:cxn modelId="{A2CC2B7E-04F5-4ED2-B3C8-D54F827A725D}" type="presOf" srcId="{9C738C17-92BE-4927-90ED-4FFE123E9F69}" destId="{80DA70EA-AAE8-4AF8-9456-B8703FE52714}" srcOrd="0" destOrd="0" presId="urn:microsoft.com/office/officeart/2005/8/layout/arrow2"/>
    <dgm:cxn modelId="{20B230BD-4E57-49AD-A193-CEDDD4799C3A}" srcId="{CAF50A88-DD05-4207-9E92-11B5691C9B87}" destId="{938DF0C3-D10B-48FC-8BC4-B2F4DDBE4CF3}" srcOrd="2" destOrd="0" parTransId="{D34C6AF6-ACCC-469C-A60E-A7DCC0FBF5A8}" sibTransId="{78316D66-7EB9-4289-9D89-B2EEB7E8E6F5}"/>
    <dgm:cxn modelId="{74F74215-D354-4EC2-AFF3-50A47AF09923}" srcId="{CAF50A88-DD05-4207-9E92-11B5691C9B87}" destId="{9C738C17-92BE-4927-90ED-4FFE123E9F69}" srcOrd="0" destOrd="0" parTransId="{743752C6-610D-4D06-B625-63C48F35E971}" sibTransId="{19BB1BEE-9E86-4EE6-AE73-1C5FA52B0CCE}"/>
    <dgm:cxn modelId="{6A77CB0D-C118-44FC-956C-066BA6C3C3BB}" type="presParOf" srcId="{7E2386AA-CDD6-4C7E-9B6B-7FADB8605361}" destId="{D75FE3B5-23EC-421C-A5CA-5C3A5499ED71}" srcOrd="0" destOrd="0" presId="urn:microsoft.com/office/officeart/2005/8/layout/arrow2"/>
    <dgm:cxn modelId="{EB6D440F-08C5-412D-8FAD-5966D48A4CB4}" type="presParOf" srcId="{7E2386AA-CDD6-4C7E-9B6B-7FADB8605361}" destId="{1E2BAC1E-EFD3-45F5-A797-EFBD5E680D0C}" srcOrd="1" destOrd="0" presId="urn:microsoft.com/office/officeart/2005/8/layout/arrow2"/>
    <dgm:cxn modelId="{692F16D2-A855-4DDB-BC6A-F3659F33CB6D}" type="presParOf" srcId="{1E2BAC1E-EFD3-45F5-A797-EFBD5E680D0C}" destId="{72446930-09DC-4201-A01B-B370C23176B4}" srcOrd="0" destOrd="0" presId="urn:microsoft.com/office/officeart/2005/8/layout/arrow2"/>
    <dgm:cxn modelId="{8AE309EE-3FF1-40FE-84C0-89D47C7A9921}" type="presParOf" srcId="{1E2BAC1E-EFD3-45F5-A797-EFBD5E680D0C}" destId="{80DA70EA-AAE8-4AF8-9456-B8703FE52714}" srcOrd="1" destOrd="0" presId="urn:microsoft.com/office/officeart/2005/8/layout/arrow2"/>
    <dgm:cxn modelId="{ED2E7BED-4940-419B-ACD5-19B1803D3E37}" type="presParOf" srcId="{1E2BAC1E-EFD3-45F5-A797-EFBD5E680D0C}" destId="{E66F68B2-C461-4CD1-8AFB-E45BEF2087F0}" srcOrd="2" destOrd="0" presId="urn:microsoft.com/office/officeart/2005/8/layout/arrow2"/>
    <dgm:cxn modelId="{509E89EB-14F6-401F-90BE-0D860685D44B}" type="presParOf" srcId="{1E2BAC1E-EFD3-45F5-A797-EFBD5E680D0C}" destId="{233DAAE6-7741-453E-BA92-2222C5E98B4D}" srcOrd="3" destOrd="0" presId="urn:microsoft.com/office/officeart/2005/8/layout/arrow2"/>
    <dgm:cxn modelId="{D9EF0B64-4408-4EA9-8D43-351178C205EF}" type="presParOf" srcId="{1E2BAC1E-EFD3-45F5-A797-EFBD5E680D0C}" destId="{AAC36F57-C043-4050-8B0D-B0C9BF6FAE88}" srcOrd="4" destOrd="0" presId="urn:microsoft.com/office/officeart/2005/8/layout/arrow2"/>
    <dgm:cxn modelId="{74840830-36FD-490E-B0D9-91C3DAED61B2}" type="presParOf" srcId="{1E2BAC1E-EFD3-45F5-A797-EFBD5E680D0C}" destId="{A98AF70C-447E-4A84-BA23-10352DB9689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1601AE-0B5F-4199-AFB4-05E7DF0A32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246032-BBC1-4276-8659-B6D26D8E0FAF}">
      <dgm:prSet phldrT="[Текст]"/>
      <dgm:spPr/>
      <dgm:t>
        <a:bodyPr/>
        <a:lstStyle/>
        <a:p>
          <a:r>
            <a:rPr lang="kk-KZ" dirty="0" smtClean="0">
              <a:latin typeface="Times New Roman" pitchFamily="18" charset="0"/>
              <a:cs typeface="Times New Roman" pitchFamily="18" charset="0"/>
            </a:rPr>
            <a:t>Стрессорлар</a:t>
          </a:r>
          <a:r>
            <a:rPr lang="kk-KZ" dirty="0" smtClean="0"/>
            <a:t> </a:t>
          </a:r>
          <a:endParaRPr lang="ru-RU" dirty="0"/>
        </a:p>
      </dgm:t>
    </dgm:pt>
    <dgm:pt modelId="{E68E62A1-0208-4E17-9B3C-8BAA08D5B0E7}" type="parTrans" cxnId="{9A15DEEF-AE3C-48B7-B45D-D6BBABD3B6DC}">
      <dgm:prSet/>
      <dgm:spPr/>
      <dgm:t>
        <a:bodyPr/>
        <a:lstStyle/>
        <a:p>
          <a:endParaRPr lang="ru-RU"/>
        </a:p>
      </dgm:t>
    </dgm:pt>
    <dgm:pt modelId="{205BFEC3-D133-44DE-B4E0-F6BE5B94F227}" type="sibTrans" cxnId="{9A15DEEF-AE3C-48B7-B45D-D6BBABD3B6DC}">
      <dgm:prSet/>
      <dgm:spPr/>
      <dgm:t>
        <a:bodyPr/>
        <a:lstStyle/>
        <a:p>
          <a:endParaRPr lang="ru-RU"/>
        </a:p>
      </dgm:t>
    </dgm:pt>
    <dgm:pt modelId="{92E8C739-764A-40DF-8FE0-EE0C7A573566}">
      <dgm:prSet phldrT="[Текст]"/>
      <dgm:spPr/>
      <dgm:t>
        <a:bodyPr/>
        <a:lstStyle/>
        <a:p>
          <a:r>
            <a:rPr lang="kk-KZ" dirty="0" smtClean="0">
              <a:latin typeface="Times New Roman" pitchFamily="18" charset="0"/>
              <a:cs typeface="Times New Roman" pitchFamily="18" charset="0"/>
            </a:rPr>
            <a:t>Сыртқы</a:t>
          </a:r>
          <a:r>
            <a:rPr lang="kk-KZ" dirty="0" smtClean="0"/>
            <a:t> </a:t>
          </a:r>
          <a:endParaRPr lang="ru-RU" dirty="0"/>
        </a:p>
      </dgm:t>
    </dgm:pt>
    <dgm:pt modelId="{D03E29D3-D180-4540-836C-6498D42D088C}" type="parTrans" cxnId="{D3AFAFCA-6A9D-4FFC-B2F4-7A48DA9D0917}">
      <dgm:prSet/>
      <dgm:spPr/>
      <dgm:t>
        <a:bodyPr/>
        <a:lstStyle/>
        <a:p>
          <a:endParaRPr lang="ru-RU"/>
        </a:p>
      </dgm:t>
    </dgm:pt>
    <dgm:pt modelId="{C986E8F4-A1FA-4B6E-BAEA-574406873CA6}" type="sibTrans" cxnId="{D3AFAFCA-6A9D-4FFC-B2F4-7A48DA9D0917}">
      <dgm:prSet/>
      <dgm:spPr/>
      <dgm:t>
        <a:bodyPr/>
        <a:lstStyle/>
        <a:p>
          <a:endParaRPr lang="ru-RU"/>
        </a:p>
      </dgm:t>
    </dgm:pt>
    <dgm:pt modelId="{DBCD030B-F166-49A2-BCB1-34C6BEBAB7C7}">
      <dgm:prSet phldrT="[Текст]"/>
      <dgm:spPr/>
      <dgm:t>
        <a:bodyPr/>
        <a:lstStyle/>
        <a:p>
          <a:r>
            <a:rPr lang="ru-RU" dirty="0" err="1" smtClean="0">
              <a:latin typeface="Times New Roman" pitchFamily="18" charset="0"/>
              <a:cs typeface="Times New Roman" pitchFamily="18" charset="0"/>
            </a:rPr>
            <a:t>жел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суық, ыстық</a:t>
          </a:r>
          <a:endParaRPr lang="ru-RU" dirty="0">
            <a:latin typeface="Times New Roman" pitchFamily="18" charset="0"/>
            <a:cs typeface="Times New Roman" pitchFamily="18" charset="0"/>
          </a:endParaRPr>
        </a:p>
      </dgm:t>
    </dgm:pt>
    <dgm:pt modelId="{FBB77835-90D7-45A2-B442-387032CE8BA1}" type="parTrans" cxnId="{06A0F02F-C176-4EE8-9B23-5644FC907F71}">
      <dgm:prSet/>
      <dgm:spPr/>
      <dgm:t>
        <a:bodyPr/>
        <a:lstStyle/>
        <a:p>
          <a:endParaRPr lang="ru-RU"/>
        </a:p>
      </dgm:t>
    </dgm:pt>
    <dgm:pt modelId="{3E9E2FD5-705C-4D60-B6E6-4F3AD2CC165D}" type="sibTrans" cxnId="{06A0F02F-C176-4EE8-9B23-5644FC907F71}">
      <dgm:prSet/>
      <dgm:spPr/>
      <dgm:t>
        <a:bodyPr/>
        <a:lstStyle/>
        <a:p>
          <a:endParaRPr lang="ru-RU"/>
        </a:p>
      </dgm:t>
    </dgm:pt>
    <dgm:pt modelId="{4477AC89-4DA1-40DC-9B71-22F02BA98252}">
      <dgm:prSet phldrT="[Текст]"/>
      <dgm:spPr/>
      <dgm:t>
        <a:bodyPr/>
        <a:lstStyle/>
        <a:p>
          <a:r>
            <a:rPr lang="kk-KZ" dirty="0" smtClean="0">
              <a:latin typeface="Times New Roman" pitchFamily="18" charset="0"/>
              <a:cs typeface="Times New Roman" pitchFamily="18" charset="0"/>
            </a:rPr>
            <a:t>Ішкі</a:t>
          </a:r>
          <a:endParaRPr lang="ru-RU" dirty="0">
            <a:latin typeface="Times New Roman" pitchFamily="18" charset="0"/>
            <a:cs typeface="Times New Roman" pitchFamily="18" charset="0"/>
          </a:endParaRPr>
        </a:p>
      </dgm:t>
    </dgm:pt>
    <dgm:pt modelId="{F6A093CE-638B-4786-A792-98CB9A4C2A76}" type="parTrans" cxnId="{E7AB6825-172F-4C1D-8D64-5409D7D087CB}">
      <dgm:prSet/>
      <dgm:spPr/>
      <dgm:t>
        <a:bodyPr/>
        <a:lstStyle/>
        <a:p>
          <a:endParaRPr lang="ru-RU"/>
        </a:p>
      </dgm:t>
    </dgm:pt>
    <dgm:pt modelId="{EE3589CA-31B3-4DEC-ADEE-339A86192964}" type="sibTrans" cxnId="{E7AB6825-172F-4C1D-8D64-5409D7D087CB}">
      <dgm:prSet/>
      <dgm:spPr/>
      <dgm:t>
        <a:bodyPr/>
        <a:lstStyle/>
        <a:p>
          <a:endParaRPr lang="ru-RU"/>
        </a:p>
      </dgm:t>
    </dgm:pt>
    <dgm:pt modelId="{8D96FCDF-0EA9-4878-97FE-27219F23AA50}">
      <dgm:prSet phldrT="[Текст]"/>
      <dgm:spPr/>
      <dgm:t>
        <a:bodyPr/>
        <a:lstStyle/>
        <a:p>
          <a:r>
            <a:rPr lang="ru-RU" dirty="0" err="1" smtClean="0">
              <a:latin typeface="Times New Roman" pitchFamily="18" charset="0"/>
              <a:cs typeface="Times New Roman" pitchFamily="18" charset="0"/>
            </a:rPr>
            <a:t>эмоциялар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аштық, шөлдеу, ауырсыну</a:t>
          </a:r>
          <a:endParaRPr lang="ru-RU" dirty="0">
            <a:latin typeface="Times New Roman" pitchFamily="18" charset="0"/>
            <a:cs typeface="Times New Roman" pitchFamily="18" charset="0"/>
          </a:endParaRPr>
        </a:p>
      </dgm:t>
    </dgm:pt>
    <dgm:pt modelId="{025B1B7A-5C2F-4F50-9F44-98B725AC1E86}" type="parTrans" cxnId="{4C3FCE21-4F28-4B90-AAC7-961346F44917}">
      <dgm:prSet/>
      <dgm:spPr/>
      <dgm:t>
        <a:bodyPr/>
        <a:lstStyle/>
        <a:p>
          <a:endParaRPr lang="ru-RU"/>
        </a:p>
      </dgm:t>
    </dgm:pt>
    <dgm:pt modelId="{CBA74C61-8050-4BF2-8214-4FC77EB123BB}" type="sibTrans" cxnId="{4C3FCE21-4F28-4B90-AAC7-961346F44917}">
      <dgm:prSet/>
      <dgm:spPr/>
      <dgm:t>
        <a:bodyPr/>
        <a:lstStyle/>
        <a:p>
          <a:endParaRPr lang="ru-RU"/>
        </a:p>
      </dgm:t>
    </dgm:pt>
    <dgm:pt modelId="{6C46B5C8-7A78-457A-9C41-D37D12604B72}" type="pres">
      <dgm:prSet presAssocID="{811601AE-0B5F-4199-AFB4-05E7DF0A3250}" presName="hierChild1" presStyleCnt="0">
        <dgm:presLayoutVars>
          <dgm:chPref val="1"/>
          <dgm:dir/>
          <dgm:animOne val="branch"/>
          <dgm:animLvl val="lvl"/>
          <dgm:resizeHandles/>
        </dgm:presLayoutVars>
      </dgm:prSet>
      <dgm:spPr/>
      <dgm:t>
        <a:bodyPr/>
        <a:lstStyle/>
        <a:p>
          <a:endParaRPr lang="ru-RU"/>
        </a:p>
      </dgm:t>
    </dgm:pt>
    <dgm:pt modelId="{FAE5C8EE-A26F-4469-A2AC-4D7C3A784C38}" type="pres">
      <dgm:prSet presAssocID="{39246032-BBC1-4276-8659-B6D26D8E0FAF}" presName="hierRoot1" presStyleCnt="0"/>
      <dgm:spPr/>
    </dgm:pt>
    <dgm:pt modelId="{EBEA0F83-FFA8-4E48-A7D3-68F6E122C45A}" type="pres">
      <dgm:prSet presAssocID="{39246032-BBC1-4276-8659-B6D26D8E0FAF}" presName="composite" presStyleCnt="0"/>
      <dgm:spPr/>
    </dgm:pt>
    <dgm:pt modelId="{ABB29B06-69F8-4E09-9C96-88B69AA0A622}" type="pres">
      <dgm:prSet presAssocID="{39246032-BBC1-4276-8659-B6D26D8E0FAF}" presName="background" presStyleLbl="node0" presStyleIdx="0" presStyleCnt="1"/>
      <dgm:spPr/>
    </dgm:pt>
    <dgm:pt modelId="{7F291D5D-1CFC-4D63-9392-9733F8E33C47}" type="pres">
      <dgm:prSet presAssocID="{39246032-BBC1-4276-8659-B6D26D8E0FAF}" presName="text" presStyleLbl="fgAcc0" presStyleIdx="0" presStyleCnt="1">
        <dgm:presLayoutVars>
          <dgm:chPref val="3"/>
        </dgm:presLayoutVars>
      </dgm:prSet>
      <dgm:spPr/>
      <dgm:t>
        <a:bodyPr/>
        <a:lstStyle/>
        <a:p>
          <a:endParaRPr lang="ru-RU"/>
        </a:p>
      </dgm:t>
    </dgm:pt>
    <dgm:pt modelId="{E9C33B2F-6E12-4604-A30E-ACF6FADCF286}" type="pres">
      <dgm:prSet presAssocID="{39246032-BBC1-4276-8659-B6D26D8E0FAF}" presName="hierChild2" presStyleCnt="0"/>
      <dgm:spPr/>
    </dgm:pt>
    <dgm:pt modelId="{C6BC3F73-5E5A-43DF-B286-F29C7F2B7D71}" type="pres">
      <dgm:prSet presAssocID="{D03E29D3-D180-4540-836C-6498D42D088C}" presName="Name10" presStyleLbl="parChTrans1D2" presStyleIdx="0" presStyleCnt="2"/>
      <dgm:spPr/>
      <dgm:t>
        <a:bodyPr/>
        <a:lstStyle/>
        <a:p>
          <a:endParaRPr lang="ru-RU"/>
        </a:p>
      </dgm:t>
    </dgm:pt>
    <dgm:pt modelId="{A336830B-C50E-49E5-A10D-2C2D528B8BA2}" type="pres">
      <dgm:prSet presAssocID="{92E8C739-764A-40DF-8FE0-EE0C7A573566}" presName="hierRoot2" presStyleCnt="0"/>
      <dgm:spPr/>
    </dgm:pt>
    <dgm:pt modelId="{D1A9C59A-80AB-42A5-81EC-DA55A7EEB6F3}" type="pres">
      <dgm:prSet presAssocID="{92E8C739-764A-40DF-8FE0-EE0C7A573566}" presName="composite2" presStyleCnt="0"/>
      <dgm:spPr/>
    </dgm:pt>
    <dgm:pt modelId="{BA45678C-2120-4092-9D96-87810DAF731C}" type="pres">
      <dgm:prSet presAssocID="{92E8C739-764A-40DF-8FE0-EE0C7A573566}" presName="background2" presStyleLbl="node2" presStyleIdx="0" presStyleCnt="2"/>
      <dgm:spPr/>
    </dgm:pt>
    <dgm:pt modelId="{FF19B0CB-DB2F-4BCB-B32E-0AD66A998AC5}" type="pres">
      <dgm:prSet presAssocID="{92E8C739-764A-40DF-8FE0-EE0C7A573566}" presName="text2" presStyleLbl="fgAcc2" presStyleIdx="0" presStyleCnt="2">
        <dgm:presLayoutVars>
          <dgm:chPref val="3"/>
        </dgm:presLayoutVars>
      </dgm:prSet>
      <dgm:spPr/>
      <dgm:t>
        <a:bodyPr/>
        <a:lstStyle/>
        <a:p>
          <a:endParaRPr lang="ru-RU"/>
        </a:p>
      </dgm:t>
    </dgm:pt>
    <dgm:pt modelId="{D703CA17-1C8B-4931-95B2-B8EBBF92C1A9}" type="pres">
      <dgm:prSet presAssocID="{92E8C739-764A-40DF-8FE0-EE0C7A573566}" presName="hierChild3" presStyleCnt="0"/>
      <dgm:spPr/>
    </dgm:pt>
    <dgm:pt modelId="{C0227E7D-6C0D-41A0-92F3-E5417568552E}" type="pres">
      <dgm:prSet presAssocID="{FBB77835-90D7-45A2-B442-387032CE8BA1}" presName="Name17" presStyleLbl="parChTrans1D3" presStyleIdx="0" presStyleCnt="2"/>
      <dgm:spPr/>
      <dgm:t>
        <a:bodyPr/>
        <a:lstStyle/>
        <a:p>
          <a:endParaRPr lang="ru-RU"/>
        </a:p>
      </dgm:t>
    </dgm:pt>
    <dgm:pt modelId="{EE49C172-678C-4528-8308-76277F28B752}" type="pres">
      <dgm:prSet presAssocID="{DBCD030B-F166-49A2-BCB1-34C6BEBAB7C7}" presName="hierRoot3" presStyleCnt="0"/>
      <dgm:spPr/>
    </dgm:pt>
    <dgm:pt modelId="{AF582327-2CCA-45BD-A802-B96F4E2CFAE9}" type="pres">
      <dgm:prSet presAssocID="{DBCD030B-F166-49A2-BCB1-34C6BEBAB7C7}" presName="composite3" presStyleCnt="0"/>
      <dgm:spPr/>
    </dgm:pt>
    <dgm:pt modelId="{71364A8B-3D6C-4A0B-A9CD-EFA2BA8466D1}" type="pres">
      <dgm:prSet presAssocID="{DBCD030B-F166-49A2-BCB1-34C6BEBAB7C7}" presName="background3" presStyleLbl="node3" presStyleIdx="0" presStyleCnt="2"/>
      <dgm:spPr/>
    </dgm:pt>
    <dgm:pt modelId="{ACB9D1BB-A523-46F7-983F-0B7B0F42B1FC}" type="pres">
      <dgm:prSet presAssocID="{DBCD030B-F166-49A2-BCB1-34C6BEBAB7C7}" presName="text3" presStyleLbl="fgAcc3" presStyleIdx="0" presStyleCnt="2">
        <dgm:presLayoutVars>
          <dgm:chPref val="3"/>
        </dgm:presLayoutVars>
      </dgm:prSet>
      <dgm:spPr/>
      <dgm:t>
        <a:bodyPr/>
        <a:lstStyle/>
        <a:p>
          <a:endParaRPr lang="ru-RU"/>
        </a:p>
      </dgm:t>
    </dgm:pt>
    <dgm:pt modelId="{AB7EED3E-D78C-4FFE-817B-5DD318E889B5}" type="pres">
      <dgm:prSet presAssocID="{DBCD030B-F166-49A2-BCB1-34C6BEBAB7C7}" presName="hierChild4" presStyleCnt="0"/>
      <dgm:spPr/>
    </dgm:pt>
    <dgm:pt modelId="{9B355D1B-9E8B-43B4-81C2-3595FBE1EC83}" type="pres">
      <dgm:prSet presAssocID="{F6A093CE-638B-4786-A792-98CB9A4C2A76}" presName="Name10" presStyleLbl="parChTrans1D2" presStyleIdx="1" presStyleCnt="2"/>
      <dgm:spPr/>
      <dgm:t>
        <a:bodyPr/>
        <a:lstStyle/>
        <a:p>
          <a:endParaRPr lang="ru-RU"/>
        </a:p>
      </dgm:t>
    </dgm:pt>
    <dgm:pt modelId="{3009C8B2-4A04-4CDD-8EBC-B9E4EB7A3192}" type="pres">
      <dgm:prSet presAssocID="{4477AC89-4DA1-40DC-9B71-22F02BA98252}" presName="hierRoot2" presStyleCnt="0"/>
      <dgm:spPr/>
    </dgm:pt>
    <dgm:pt modelId="{5C2C37F3-7966-41F9-BF34-894569AD2AA9}" type="pres">
      <dgm:prSet presAssocID="{4477AC89-4DA1-40DC-9B71-22F02BA98252}" presName="composite2" presStyleCnt="0"/>
      <dgm:spPr/>
    </dgm:pt>
    <dgm:pt modelId="{B15B73C5-900A-4FD1-93B4-0D348D518981}" type="pres">
      <dgm:prSet presAssocID="{4477AC89-4DA1-40DC-9B71-22F02BA98252}" presName="background2" presStyleLbl="node2" presStyleIdx="1" presStyleCnt="2"/>
      <dgm:spPr/>
    </dgm:pt>
    <dgm:pt modelId="{378C4550-5170-48A9-9F8A-73C37296F248}" type="pres">
      <dgm:prSet presAssocID="{4477AC89-4DA1-40DC-9B71-22F02BA98252}" presName="text2" presStyleLbl="fgAcc2" presStyleIdx="1" presStyleCnt="2">
        <dgm:presLayoutVars>
          <dgm:chPref val="3"/>
        </dgm:presLayoutVars>
      </dgm:prSet>
      <dgm:spPr/>
      <dgm:t>
        <a:bodyPr/>
        <a:lstStyle/>
        <a:p>
          <a:endParaRPr lang="ru-RU"/>
        </a:p>
      </dgm:t>
    </dgm:pt>
    <dgm:pt modelId="{708C5C3B-0B17-4BEC-B05E-5CD9EF1F8F8F}" type="pres">
      <dgm:prSet presAssocID="{4477AC89-4DA1-40DC-9B71-22F02BA98252}" presName="hierChild3" presStyleCnt="0"/>
      <dgm:spPr/>
    </dgm:pt>
    <dgm:pt modelId="{93FD9C19-FAF0-4B64-8F74-6E985CB6D71F}" type="pres">
      <dgm:prSet presAssocID="{025B1B7A-5C2F-4F50-9F44-98B725AC1E86}" presName="Name17" presStyleLbl="parChTrans1D3" presStyleIdx="1" presStyleCnt="2"/>
      <dgm:spPr/>
      <dgm:t>
        <a:bodyPr/>
        <a:lstStyle/>
        <a:p>
          <a:endParaRPr lang="ru-RU"/>
        </a:p>
      </dgm:t>
    </dgm:pt>
    <dgm:pt modelId="{8F9A1835-7B2A-4456-99C3-7280CDB27CBB}" type="pres">
      <dgm:prSet presAssocID="{8D96FCDF-0EA9-4878-97FE-27219F23AA50}" presName="hierRoot3" presStyleCnt="0"/>
      <dgm:spPr/>
    </dgm:pt>
    <dgm:pt modelId="{514422B9-2D9E-4B2E-BC73-B5F914E65997}" type="pres">
      <dgm:prSet presAssocID="{8D96FCDF-0EA9-4878-97FE-27219F23AA50}" presName="composite3" presStyleCnt="0"/>
      <dgm:spPr/>
    </dgm:pt>
    <dgm:pt modelId="{7AAD3AF7-1DE4-4490-8AD7-563BBCF578D9}" type="pres">
      <dgm:prSet presAssocID="{8D96FCDF-0EA9-4878-97FE-27219F23AA50}" presName="background3" presStyleLbl="node3" presStyleIdx="1" presStyleCnt="2"/>
      <dgm:spPr/>
    </dgm:pt>
    <dgm:pt modelId="{52228ED5-28E4-4FA5-929D-70E04031E741}" type="pres">
      <dgm:prSet presAssocID="{8D96FCDF-0EA9-4878-97FE-27219F23AA50}" presName="text3" presStyleLbl="fgAcc3" presStyleIdx="1" presStyleCnt="2">
        <dgm:presLayoutVars>
          <dgm:chPref val="3"/>
        </dgm:presLayoutVars>
      </dgm:prSet>
      <dgm:spPr/>
      <dgm:t>
        <a:bodyPr/>
        <a:lstStyle/>
        <a:p>
          <a:endParaRPr lang="ru-RU"/>
        </a:p>
      </dgm:t>
    </dgm:pt>
    <dgm:pt modelId="{37B0F1BE-009D-4213-8FF4-CD63585BCACD}" type="pres">
      <dgm:prSet presAssocID="{8D96FCDF-0EA9-4878-97FE-27219F23AA50}" presName="hierChild4" presStyleCnt="0"/>
      <dgm:spPr/>
    </dgm:pt>
  </dgm:ptLst>
  <dgm:cxnLst>
    <dgm:cxn modelId="{04F1C150-D5B2-457D-9324-FF50CEF5EE88}" type="presOf" srcId="{D03E29D3-D180-4540-836C-6498D42D088C}" destId="{C6BC3F73-5E5A-43DF-B286-F29C7F2B7D71}" srcOrd="0" destOrd="0" presId="urn:microsoft.com/office/officeart/2005/8/layout/hierarchy1"/>
    <dgm:cxn modelId="{9A15DEEF-AE3C-48B7-B45D-D6BBABD3B6DC}" srcId="{811601AE-0B5F-4199-AFB4-05E7DF0A3250}" destId="{39246032-BBC1-4276-8659-B6D26D8E0FAF}" srcOrd="0" destOrd="0" parTransId="{E68E62A1-0208-4E17-9B3C-8BAA08D5B0E7}" sibTransId="{205BFEC3-D133-44DE-B4E0-F6BE5B94F227}"/>
    <dgm:cxn modelId="{F9FA2867-2837-4B12-9D68-1BA801BA716C}" type="presOf" srcId="{8D96FCDF-0EA9-4878-97FE-27219F23AA50}" destId="{52228ED5-28E4-4FA5-929D-70E04031E741}" srcOrd="0" destOrd="0" presId="urn:microsoft.com/office/officeart/2005/8/layout/hierarchy1"/>
    <dgm:cxn modelId="{2AFC4C41-D7C2-46ED-8A62-ECF976151704}" type="presOf" srcId="{39246032-BBC1-4276-8659-B6D26D8E0FAF}" destId="{7F291D5D-1CFC-4D63-9392-9733F8E33C47}" srcOrd="0" destOrd="0" presId="urn:microsoft.com/office/officeart/2005/8/layout/hierarchy1"/>
    <dgm:cxn modelId="{5C7871A5-A956-45A0-8B6F-9EBD546C4FEE}" type="presOf" srcId="{F6A093CE-638B-4786-A792-98CB9A4C2A76}" destId="{9B355D1B-9E8B-43B4-81C2-3595FBE1EC83}" srcOrd="0" destOrd="0" presId="urn:microsoft.com/office/officeart/2005/8/layout/hierarchy1"/>
    <dgm:cxn modelId="{4C3FCE21-4F28-4B90-AAC7-961346F44917}" srcId="{4477AC89-4DA1-40DC-9B71-22F02BA98252}" destId="{8D96FCDF-0EA9-4878-97FE-27219F23AA50}" srcOrd="0" destOrd="0" parTransId="{025B1B7A-5C2F-4F50-9F44-98B725AC1E86}" sibTransId="{CBA74C61-8050-4BF2-8214-4FC77EB123BB}"/>
    <dgm:cxn modelId="{06A0F02F-C176-4EE8-9B23-5644FC907F71}" srcId="{92E8C739-764A-40DF-8FE0-EE0C7A573566}" destId="{DBCD030B-F166-49A2-BCB1-34C6BEBAB7C7}" srcOrd="0" destOrd="0" parTransId="{FBB77835-90D7-45A2-B442-387032CE8BA1}" sibTransId="{3E9E2FD5-705C-4D60-B6E6-4F3AD2CC165D}"/>
    <dgm:cxn modelId="{8A0085E3-CA9F-4B0C-B47B-0A8E4788CF8D}" type="presOf" srcId="{4477AC89-4DA1-40DC-9B71-22F02BA98252}" destId="{378C4550-5170-48A9-9F8A-73C37296F248}" srcOrd="0" destOrd="0" presId="urn:microsoft.com/office/officeart/2005/8/layout/hierarchy1"/>
    <dgm:cxn modelId="{169C76F4-88B8-4127-BAEC-7E5483BF48D3}" type="presOf" srcId="{025B1B7A-5C2F-4F50-9F44-98B725AC1E86}" destId="{93FD9C19-FAF0-4B64-8F74-6E985CB6D71F}" srcOrd="0" destOrd="0" presId="urn:microsoft.com/office/officeart/2005/8/layout/hierarchy1"/>
    <dgm:cxn modelId="{C22B1D75-EDBE-4B3B-83EF-175F1A57D201}" type="presOf" srcId="{811601AE-0B5F-4199-AFB4-05E7DF0A3250}" destId="{6C46B5C8-7A78-457A-9C41-D37D12604B72}" srcOrd="0" destOrd="0" presId="urn:microsoft.com/office/officeart/2005/8/layout/hierarchy1"/>
    <dgm:cxn modelId="{6466EFD7-28DE-4AB7-B44D-7BFE34800FEF}" type="presOf" srcId="{92E8C739-764A-40DF-8FE0-EE0C7A573566}" destId="{FF19B0CB-DB2F-4BCB-B32E-0AD66A998AC5}" srcOrd="0" destOrd="0" presId="urn:microsoft.com/office/officeart/2005/8/layout/hierarchy1"/>
    <dgm:cxn modelId="{67D8CA6B-6B8B-4C92-8C4F-985AA2578831}" type="presOf" srcId="{FBB77835-90D7-45A2-B442-387032CE8BA1}" destId="{C0227E7D-6C0D-41A0-92F3-E5417568552E}" srcOrd="0" destOrd="0" presId="urn:microsoft.com/office/officeart/2005/8/layout/hierarchy1"/>
    <dgm:cxn modelId="{060DCBCE-8CD5-4460-846B-46262B2A648F}" type="presOf" srcId="{DBCD030B-F166-49A2-BCB1-34C6BEBAB7C7}" destId="{ACB9D1BB-A523-46F7-983F-0B7B0F42B1FC}" srcOrd="0" destOrd="0" presId="urn:microsoft.com/office/officeart/2005/8/layout/hierarchy1"/>
    <dgm:cxn modelId="{D3AFAFCA-6A9D-4FFC-B2F4-7A48DA9D0917}" srcId="{39246032-BBC1-4276-8659-B6D26D8E0FAF}" destId="{92E8C739-764A-40DF-8FE0-EE0C7A573566}" srcOrd="0" destOrd="0" parTransId="{D03E29D3-D180-4540-836C-6498D42D088C}" sibTransId="{C986E8F4-A1FA-4B6E-BAEA-574406873CA6}"/>
    <dgm:cxn modelId="{E7AB6825-172F-4C1D-8D64-5409D7D087CB}" srcId="{39246032-BBC1-4276-8659-B6D26D8E0FAF}" destId="{4477AC89-4DA1-40DC-9B71-22F02BA98252}" srcOrd="1" destOrd="0" parTransId="{F6A093CE-638B-4786-A792-98CB9A4C2A76}" sibTransId="{EE3589CA-31B3-4DEC-ADEE-339A86192964}"/>
    <dgm:cxn modelId="{6DB0C865-3D0D-48D2-9854-A5D3DD39E91F}" type="presParOf" srcId="{6C46B5C8-7A78-457A-9C41-D37D12604B72}" destId="{FAE5C8EE-A26F-4469-A2AC-4D7C3A784C38}" srcOrd="0" destOrd="0" presId="urn:microsoft.com/office/officeart/2005/8/layout/hierarchy1"/>
    <dgm:cxn modelId="{B0F31EDD-AEA5-4AA4-BC1B-94F0F119BC95}" type="presParOf" srcId="{FAE5C8EE-A26F-4469-A2AC-4D7C3A784C38}" destId="{EBEA0F83-FFA8-4E48-A7D3-68F6E122C45A}" srcOrd="0" destOrd="0" presId="urn:microsoft.com/office/officeart/2005/8/layout/hierarchy1"/>
    <dgm:cxn modelId="{08511BD1-50B8-4FA1-A35C-983A4F54AC7D}" type="presParOf" srcId="{EBEA0F83-FFA8-4E48-A7D3-68F6E122C45A}" destId="{ABB29B06-69F8-4E09-9C96-88B69AA0A622}" srcOrd="0" destOrd="0" presId="urn:microsoft.com/office/officeart/2005/8/layout/hierarchy1"/>
    <dgm:cxn modelId="{30BEE0D1-6A2A-4F87-8950-5BB676A84AB4}" type="presParOf" srcId="{EBEA0F83-FFA8-4E48-A7D3-68F6E122C45A}" destId="{7F291D5D-1CFC-4D63-9392-9733F8E33C47}" srcOrd="1" destOrd="0" presId="urn:microsoft.com/office/officeart/2005/8/layout/hierarchy1"/>
    <dgm:cxn modelId="{EB6FFE91-67EF-44A4-B577-27650913948E}" type="presParOf" srcId="{FAE5C8EE-A26F-4469-A2AC-4D7C3A784C38}" destId="{E9C33B2F-6E12-4604-A30E-ACF6FADCF286}" srcOrd="1" destOrd="0" presId="urn:microsoft.com/office/officeart/2005/8/layout/hierarchy1"/>
    <dgm:cxn modelId="{5130101E-D8C8-4FC5-8D16-5CD84718C085}" type="presParOf" srcId="{E9C33B2F-6E12-4604-A30E-ACF6FADCF286}" destId="{C6BC3F73-5E5A-43DF-B286-F29C7F2B7D71}" srcOrd="0" destOrd="0" presId="urn:microsoft.com/office/officeart/2005/8/layout/hierarchy1"/>
    <dgm:cxn modelId="{D51DEB25-1969-46A0-AE45-B6D60B352222}" type="presParOf" srcId="{E9C33B2F-6E12-4604-A30E-ACF6FADCF286}" destId="{A336830B-C50E-49E5-A10D-2C2D528B8BA2}" srcOrd="1" destOrd="0" presId="urn:microsoft.com/office/officeart/2005/8/layout/hierarchy1"/>
    <dgm:cxn modelId="{A60979AC-9B63-4FA1-B2F3-1DD2A47EBDE6}" type="presParOf" srcId="{A336830B-C50E-49E5-A10D-2C2D528B8BA2}" destId="{D1A9C59A-80AB-42A5-81EC-DA55A7EEB6F3}" srcOrd="0" destOrd="0" presId="urn:microsoft.com/office/officeart/2005/8/layout/hierarchy1"/>
    <dgm:cxn modelId="{FC8D8945-7E72-47C4-AB9E-58D1FDE2D03E}" type="presParOf" srcId="{D1A9C59A-80AB-42A5-81EC-DA55A7EEB6F3}" destId="{BA45678C-2120-4092-9D96-87810DAF731C}" srcOrd="0" destOrd="0" presId="urn:microsoft.com/office/officeart/2005/8/layout/hierarchy1"/>
    <dgm:cxn modelId="{46D34D35-7023-4654-9CE5-7928488E7DB5}" type="presParOf" srcId="{D1A9C59A-80AB-42A5-81EC-DA55A7EEB6F3}" destId="{FF19B0CB-DB2F-4BCB-B32E-0AD66A998AC5}" srcOrd="1" destOrd="0" presId="urn:microsoft.com/office/officeart/2005/8/layout/hierarchy1"/>
    <dgm:cxn modelId="{32890594-F937-4FE3-80B4-F20E31E6AD2C}" type="presParOf" srcId="{A336830B-C50E-49E5-A10D-2C2D528B8BA2}" destId="{D703CA17-1C8B-4931-95B2-B8EBBF92C1A9}" srcOrd="1" destOrd="0" presId="urn:microsoft.com/office/officeart/2005/8/layout/hierarchy1"/>
    <dgm:cxn modelId="{C8BD9379-ADEC-4976-9AF2-52273664DFF6}" type="presParOf" srcId="{D703CA17-1C8B-4931-95B2-B8EBBF92C1A9}" destId="{C0227E7D-6C0D-41A0-92F3-E5417568552E}" srcOrd="0" destOrd="0" presId="urn:microsoft.com/office/officeart/2005/8/layout/hierarchy1"/>
    <dgm:cxn modelId="{A3E18660-0D60-4A91-9BDE-DF20D0E42FEC}" type="presParOf" srcId="{D703CA17-1C8B-4931-95B2-B8EBBF92C1A9}" destId="{EE49C172-678C-4528-8308-76277F28B752}" srcOrd="1" destOrd="0" presId="urn:microsoft.com/office/officeart/2005/8/layout/hierarchy1"/>
    <dgm:cxn modelId="{9DCE6701-9748-469E-9A48-7397A097FE63}" type="presParOf" srcId="{EE49C172-678C-4528-8308-76277F28B752}" destId="{AF582327-2CCA-45BD-A802-B96F4E2CFAE9}" srcOrd="0" destOrd="0" presId="urn:microsoft.com/office/officeart/2005/8/layout/hierarchy1"/>
    <dgm:cxn modelId="{AF68A911-CADD-4D20-96C0-269FCAFB900E}" type="presParOf" srcId="{AF582327-2CCA-45BD-A802-B96F4E2CFAE9}" destId="{71364A8B-3D6C-4A0B-A9CD-EFA2BA8466D1}" srcOrd="0" destOrd="0" presId="urn:microsoft.com/office/officeart/2005/8/layout/hierarchy1"/>
    <dgm:cxn modelId="{BD50CE43-237E-4F26-99AE-A47FA50B640D}" type="presParOf" srcId="{AF582327-2CCA-45BD-A802-B96F4E2CFAE9}" destId="{ACB9D1BB-A523-46F7-983F-0B7B0F42B1FC}" srcOrd="1" destOrd="0" presId="urn:microsoft.com/office/officeart/2005/8/layout/hierarchy1"/>
    <dgm:cxn modelId="{1A435C8E-DB3D-418C-AFBC-C71FF4635449}" type="presParOf" srcId="{EE49C172-678C-4528-8308-76277F28B752}" destId="{AB7EED3E-D78C-4FFE-817B-5DD318E889B5}" srcOrd="1" destOrd="0" presId="urn:microsoft.com/office/officeart/2005/8/layout/hierarchy1"/>
    <dgm:cxn modelId="{FF48C344-CBE1-4225-9757-7B3BC7F661EA}" type="presParOf" srcId="{E9C33B2F-6E12-4604-A30E-ACF6FADCF286}" destId="{9B355D1B-9E8B-43B4-81C2-3595FBE1EC83}" srcOrd="2" destOrd="0" presId="urn:microsoft.com/office/officeart/2005/8/layout/hierarchy1"/>
    <dgm:cxn modelId="{8EF2F462-0C4A-4F5B-AA34-3B374D01FB64}" type="presParOf" srcId="{E9C33B2F-6E12-4604-A30E-ACF6FADCF286}" destId="{3009C8B2-4A04-4CDD-8EBC-B9E4EB7A3192}" srcOrd="3" destOrd="0" presId="urn:microsoft.com/office/officeart/2005/8/layout/hierarchy1"/>
    <dgm:cxn modelId="{9F3C0472-8C37-4C16-99C9-70A19324B257}" type="presParOf" srcId="{3009C8B2-4A04-4CDD-8EBC-B9E4EB7A3192}" destId="{5C2C37F3-7966-41F9-BF34-894569AD2AA9}" srcOrd="0" destOrd="0" presId="urn:microsoft.com/office/officeart/2005/8/layout/hierarchy1"/>
    <dgm:cxn modelId="{3C5E5DD7-8DF2-4323-8379-29DA17D570C6}" type="presParOf" srcId="{5C2C37F3-7966-41F9-BF34-894569AD2AA9}" destId="{B15B73C5-900A-4FD1-93B4-0D348D518981}" srcOrd="0" destOrd="0" presId="urn:microsoft.com/office/officeart/2005/8/layout/hierarchy1"/>
    <dgm:cxn modelId="{9CBB0039-686D-43B7-B038-FCB60C7B85BE}" type="presParOf" srcId="{5C2C37F3-7966-41F9-BF34-894569AD2AA9}" destId="{378C4550-5170-48A9-9F8A-73C37296F248}" srcOrd="1" destOrd="0" presId="urn:microsoft.com/office/officeart/2005/8/layout/hierarchy1"/>
    <dgm:cxn modelId="{BAAF395E-CA81-4B95-90FC-78E706D4EB58}" type="presParOf" srcId="{3009C8B2-4A04-4CDD-8EBC-B9E4EB7A3192}" destId="{708C5C3B-0B17-4BEC-B05E-5CD9EF1F8F8F}" srcOrd="1" destOrd="0" presId="urn:microsoft.com/office/officeart/2005/8/layout/hierarchy1"/>
    <dgm:cxn modelId="{B4C80497-12B7-46BB-87BF-39C7EBA18C91}" type="presParOf" srcId="{708C5C3B-0B17-4BEC-B05E-5CD9EF1F8F8F}" destId="{93FD9C19-FAF0-4B64-8F74-6E985CB6D71F}" srcOrd="0" destOrd="0" presId="urn:microsoft.com/office/officeart/2005/8/layout/hierarchy1"/>
    <dgm:cxn modelId="{823C0523-C1BD-49BD-8997-51E217E90626}" type="presParOf" srcId="{708C5C3B-0B17-4BEC-B05E-5CD9EF1F8F8F}" destId="{8F9A1835-7B2A-4456-99C3-7280CDB27CBB}" srcOrd="1" destOrd="0" presId="urn:microsoft.com/office/officeart/2005/8/layout/hierarchy1"/>
    <dgm:cxn modelId="{C6E40673-44FA-47E9-BD9C-CB9B19A7D87B}" type="presParOf" srcId="{8F9A1835-7B2A-4456-99C3-7280CDB27CBB}" destId="{514422B9-2D9E-4B2E-BC73-B5F914E65997}" srcOrd="0" destOrd="0" presId="urn:microsoft.com/office/officeart/2005/8/layout/hierarchy1"/>
    <dgm:cxn modelId="{919107D8-DDDA-4B66-BC4F-5E9A639D1077}" type="presParOf" srcId="{514422B9-2D9E-4B2E-BC73-B5F914E65997}" destId="{7AAD3AF7-1DE4-4490-8AD7-563BBCF578D9}" srcOrd="0" destOrd="0" presId="urn:microsoft.com/office/officeart/2005/8/layout/hierarchy1"/>
    <dgm:cxn modelId="{63634B49-ABB7-493D-8159-F535D9B733A8}" type="presParOf" srcId="{514422B9-2D9E-4B2E-BC73-B5F914E65997}" destId="{52228ED5-28E4-4FA5-929D-70E04031E741}" srcOrd="1" destOrd="0" presId="urn:microsoft.com/office/officeart/2005/8/layout/hierarchy1"/>
    <dgm:cxn modelId="{177B2689-7190-48A3-845D-F22B0808B38A}" type="presParOf" srcId="{8F9A1835-7B2A-4456-99C3-7280CDB27CBB}" destId="{37B0F1BE-009D-4213-8FF4-CD63585BCA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1AADA4-09A0-43FC-9831-55E5E9862D44}"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ru-RU"/>
        </a:p>
      </dgm:t>
    </dgm:pt>
    <dgm:pt modelId="{393E0897-AEF0-4B09-92A4-FA90A16A4EF2}">
      <dgm:prSet phldrT="[Текст]" custT="1"/>
      <dgm:spPr/>
      <dgm:t>
        <a:bodyPr/>
        <a:lstStyle/>
        <a:p>
          <a:r>
            <a:rPr lang="kk-KZ" sz="3200" dirty="0" smtClean="0">
              <a:latin typeface="Times New Roman" pitchFamily="18" charset="0"/>
              <a:cs typeface="Times New Roman" pitchFamily="18" charset="0"/>
            </a:rPr>
            <a:t>Стресс физиологиясы</a:t>
          </a:r>
          <a:endParaRPr lang="ru-RU" sz="3200" dirty="0">
            <a:latin typeface="Times New Roman" pitchFamily="18" charset="0"/>
            <a:cs typeface="Times New Roman" pitchFamily="18" charset="0"/>
          </a:endParaRPr>
        </a:p>
      </dgm:t>
    </dgm:pt>
    <dgm:pt modelId="{82C5C204-7C01-4235-8E9F-CF2B796D1FF4}" type="parTrans" cxnId="{E4DF561C-CF1D-45B8-811E-4AC9B16C9421}">
      <dgm:prSet/>
      <dgm:spPr/>
      <dgm:t>
        <a:bodyPr/>
        <a:lstStyle/>
        <a:p>
          <a:endParaRPr lang="ru-RU"/>
        </a:p>
      </dgm:t>
    </dgm:pt>
    <dgm:pt modelId="{0A72ED09-C419-4904-A68C-BBCAF16DCFE9}" type="sibTrans" cxnId="{E4DF561C-CF1D-45B8-811E-4AC9B16C9421}">
      <dgm:prSet/>
      <dgm:spPr/>
      <dgm:t>
        <a:bodyPr/>
        <a:lstStyle/>
        <a:p>
          <a:endParaRPr lang="ru-RU"/>
        </a:p>
      </dgm:t>
    </dgm:pt>
    <dgm:pt modelId="{4B49856B-D295-4596-8915-21698E33D6EA}">
      <dgm:prSet phldrT="[Текст]" custT="1"/>
      <dgm:spPr/>
      <dgm:t>
        <a:bodyPr/>
        <a:lstStyle/>
        <a:p>
          <a:r>
            <a:rPr lang="ru-RU" sz="2000" b="1" dirty="0" err="1" smtClean="0">
              <a:latin typeface="Times New Roman" pitchFamily="18" charset="0"/>
              <a:cs typeface="Times New Roman" pitchFamily="18" charset="0"/>
            </a:rPr>
            <a:t>Дабыл</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жағдайы</a:t>
          </a:r>
          <a:r>
            <a:rPr lang="ru-RU" sz="2000" dirty="0" err="1" smtClean="0">
              <a:latin typeface="Times New Roman" pitchFamily="18" charset="0"/>
              <a:cs typeface="Times New Roman" pitchFamily="18" charset="0"/>
            </a:rPr>
            <a:t>-бұл ағзаның қандай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әсерге алғашқы реакциясы</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29EB7F8-58F0-4F4A-B2C5-1ADC9A459028}" type="parTrans" cxnId="{9E068DFD-7351-4B35-958B-CD2D9B07A059}">
      <dgm:prSet/>
      <dgm:spPr/>
      <dgm:t>
        <a:bodyPr/>
        <a:lstStyle/>
        <a:p>
          <a:endParaRPr lang="ru-RU"/>
        </a:p>
      </dgm:t>
    </dgm:pt>
    <dgm:pt modelId="{82B19D57-40BE-49D5-BC36-448BB8C6232F}" type="sibTrans" cxnId="{9E068DFD-7351-4B35-958B-CD2D9B07A059}">
      <dgm:prSet/>
      <dgm:spPr/>
      <dgm:t>
        <a:bodyPr/>
        <a:lstStyle/>
        <a:p>
          <a:endParaRPr lang="ru-RU"/>
        </a:p>
      </dgm:t>
    </dgm:pt>
    <dgm:pt modelId="{6FDBCBA0-A502-4C8E-8CF5-9024DAB1F61F}">
      <dgm:prSet phldrT="[Текст]" custT="1"/>
      <dgm:spPr/>
      <dgm:t>
        <a:bodyPr/>
        <a:lstStyle/>
        <a:p>
          <a:r>
            <a:rPr lang="ru-RU" sz="2000" dirty="0" err="1" smtClean="0">
              <a:latin typeface="Times New Roman" pitchFamily="18" charset="0"/>
              <a:cs typeface="Times New Roman" pitchFamily="18" charset="0"/>
            </a:rPr>
            <a:t>Сарқылу реакциясы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Ағзаның сыртқы әсерлерге тұрақтылығы күрт төмендейді</a:t>
          </a:r>
          <a:endParaRPr lang="ru-RU" sz="2000" dirty="0">
            <a:latin typeface="Times New Roman" pitchFamily="18" charset="0"/>
            <a:cs typeface="Times New Roman" pitchFamily="18" charset="0"/>
          </a:endParaRPr>
        </a:p>
      </dgm:t>
    </dgm:pt>
    <dgm:pt modelId="{DF355004-A290-487F-8656-06F4CC9A84E6}" type="parTrans" cxnId="{81389ECB-411A-439A-9697-02412AB4126C}">
      <dgm:prSet/>
      <dgm:spPr/>
      <dgm:t>
        <a:bodyPr/>
        <a:lstStyle/>
        <a:p>
          <a:endParaRPr lang="ru-RU"/>
        </a:p>
      </dgm:t>
    </dgm:pt>
    <dgm:pt modelId="{E7CD58D6-180D-46AC-B8DB-4BFA84E937B3}" type="sibTrans" cxnId="{81389ECB-411A-439A-9697-02412AB4126C}">
      <dgm:prSet/>
      <dgm:spPr/>
      <dgm:t>
        <a:bodyPr/>
        <a:lstStyle/>
        <a:p>
          <a:endParaRPr lang="ru-RU"/>
        </a:p>
      </dgm:t>
    </dgm:pt>
    <dgm:pt modelId="{742A4531-BB0C-461C-A26F-582D58AC3BD7}">
      <dgm:prSet custT="1"/>
      <dgm:spPr/>
      <dgm:t>
        <a:bodyPr/>
        <a:lstStyle/>
        <a:p>
          <a:r>
            <a:rPr lang="ru-RU" sz="2000" b="1" dirty="0" err="1" smtClean="0">
              <a:latin typeface="Times New Roman" pitchFamily="18" charset="0"/>
              <a:cs typeface="Times New Roman" pitchFamily="18" charset="0"/>
            </a:rPr>
            <a:t>Бейімделу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реакциясы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стресстің ең ұзақ кезеңі.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өзгерістер тізбегі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мидың қатысуымен өтеді</a:t>
          </a:r>
          <a:r>
            <a:rPr lang="ru-RU" sz="2000" dirty="0" smtClean="0">
              <a:latin typeface="Times New Roman" pitchFamily="18" charset="0"/>
              <a:cs typeface="Times New Roman" pitchFamily="18" charset="0"/>
            </a:rPr>
            <a:t> </a:t>
          </a:r>
          <a:endParaRPr lang="ru-RU" sz="2000" i="1" dirty="0" smtClean="0">
            <a:latin typeface="Times New Roman" pitchFamily="18" charset="0"/>
            <a:cs typeface="Times New Roman" pitchFamily="18" charset="0"/>
          </a:endParaRPr>
        </a:p>
      </dgm:t>
    </dgm:pt>
    <dgm:pt modelId="{8A48DBDD-DA4A-4580-9C68-0CDD2503AAED}" type="parTrans" cxnId="{6CDC1711-1460-47C4-99BB-47A54398688D}">
      <dgm:prSet/>
      <dgm:spPr/>
      <dgm:t>
        <a:bodyPr/>
        <a:lstStyle/>
        <a:p>
          <a:endParaRPr lang="ru-RU"/>
        </a:p>
      </dgm:t>
    </dgm:pt>
    <dgm:pt modelId="{57E6C129-5A84-4CE6-97EE-A2735ED43FBE}" type="sibTrans" cxnId="{6CDC1711-1460-47C4-99BB-47A54398688D}">
      <dgm:prSet/>
      <dgm:spPr/>
      <dgm:t>
        <a:bodyPr/>
        <a:lstStyle/>
        <a:p>
          <a:endParaRPr lang="ru-RU"/>
        </a:p>
      </dgm:t>
    </dgm:pt>
    <dgm:pt modelId="{97D7C838-BA6E-46BD-8DFC-F680AD4B03DA}" type="pres">
      <dgm:prSet presAssocID="{E31AADA4-09A0-43FC-9831-55E5E9862D44}" presName="Name0" presStyleCnt="0">
        <dgm:presLayoutVars>
          <dgm:chPref val="1"/>
          <dgm:dir/>
          <dgm:animOne val="branch"/>
          <dgm:animLvl val="lvl"/>
          <dgm:resizeHandles/>
        </dgm:presLayoutVars>
      </dgm:prSet>
      <dgm:spPr/>
      <dgm:t>
        <a:bodyPr/>
        <a:lstStyle/>
        <a:p>
          <a:endParaRPr lang="ru-RU"/>
        </a:p>
      </dgm:t>
    </dgm:pt>
    <dgm:pt modelId="{CC289E92-8E06-4A68-B368-3BB92BE342EE}" type="pres">
      <dgm:prSet presAssocID="{393E0897-AEF0-4B09-92A4-FA90A16A4EF2}" presName="vertOne" presStyleCnt="0"/>
      <dgm:spPr/>
      <dgm:t>
        <a:bodyPr/>
        <a:lstStyle/>
        <a:p>
          <a:endParaRPr lang="ru-RU"/>
        </a:p>
      </dgm:t>
    </dgm:pt>
    <dgm:pt modelId="{D571DBA6-57AB-40BB-AFEB-18F3B401DEF5}" type="pres">
      <dgm:prSet presAssocID="{393E0897-AEF0-4B09-92A4-FA90A16A4EF2}" presName="txOne" presStyleLbl="node0" presStyleIdx="0" presStyleCnt="1">
        <dgm:presLayoutVars>
          <dgm:chPref val="3"/>
        </dgm:presLayoutVars>
      </dgm:prSet>
      <dgm:spPr/>
      <dgm:t>
        <a:bodyPr/>
        <a:lstStyle/>
        <a:p>
          <a:endParaRPr lang="ru-RU"/>
        </a:p>
      </dgm:t>
    </dgm:pt>
    <dgm:pt modelId="{475A50D1-EBC1-47BA-8CC6-E9FBE25F8889}" type="pres">
      <dgm:prSet presAssocID="{393E0897-AEF0-4B09-92A4-FA90A16A4EF2}" presName="parTransOne" presStyleCnt="0"/>
      <dgm:spPr/>
      <dgm:t>
        <a:bodyPr/>
        <a:lstStyle/>
        <a:p>
          <a:endParaRPr lang="ru-RU"/>
        </a:p>
      </dgm:t>
    </dgm:pt>
    <dgm:pt modelId="{EA8E4AB2-DDAC-4E00-8176-6D08D8869185}" type="pres">
      <dgm:prSet presAssocID="{393E0897-AEF0-4B09-92A4-FA90A16A4EF2}" presName="horzOne" presStyleCnt="0"/>
      <dgm:spPr/>
      <dgm:t>
        <a:bodyPr/>
        <a:lstStyle/>
        <a:p>
          <a:endParaRPr lang="ru-RU"/>
        </a:p>
      </dgm:t>
    </dgm:pt>
    <dgm:pt modelId="{2BB7F4E8-290F-41BA-8CD2-DB7E084F661F}" type="pres">
      <dgm:prSet presAssocID="{4B49856B-D295-4596-8915-21698E33D6EA}" presName="vertTwo" presStyleCnt="0"/>
      <dgm:spPr/>
      <dgm:t>
        <a:bodyPr/>
        <a:lstStyle/>
        <a:p>
          <a:endParaRPr lang="ru-RU"/>
        </a:p>
      </dgm:t>
    </dgm:pt>
    <dgm:pt modelId="{8DD7B58A-0627-4E73-B20D-C660E56018A8}" type="pres">
      <dgm:prSet presAssocID="{4B49856B-D295-4596-8915-21698E33D6EA}" presName="txTwo" presStyleLbl="node2" presStyleIdx="0" presStyleCnt="3">
        <dgm:presLayoutVars>
          <dgm:chPref val="3"/>
        </dgm:presLayoutVars>
      </dgm:prSet>
      <dgm:spPr/>
      <dgm:t>
        <a:bodyPr/>
        <a:lstStyle/>
        <a:p>
          <a:endParaRPr lang="ru-RU"/>
        </a:p>
      </dgm:t>
    </dgm:pt>
    <dgm:pt modelId="{EA60FBD2-9590-4BA7-85EB-893EC84A2A1D}" type="pres">
      <dgm:prSet presAssocID="{4B49856B-D295-4596-8915-21698E33D6EA}" presName="horzTwo" presStyleCnt="0"/>
      <dgm:spPr/>
      <dgm:t>
        <a:bodyPr/>
        <a:lstStyle/>
        <a:p>
          <a:endParaRPr lang="ru-RU"/>
        </a:p>
      </dgm:t>
    </dgm:pt>
    <dgm:pt modelId="{D24F1366-C4B2-4619-B8F8-270A423BF19C}" type="pres">
      <dgm:prSet presAssocID="{82B19D57-40BE-49D5-BC36-448BB8C6232F}" presName="sibSpaceTwo" presStyleCnt="0"/>
      <dgm:spPr/>
      <dgm:t>
        <a:bodyPr/>
        <a:lstStyle/>
        <a:p>
          <a:endParaRPr lang="ru-RU"/>
        </a:p>
      </dgm:t>
    </dgm:pt>
    <dgm:pt modelId="{2418B5BF-4CEA-473C-89FC-8174D96F1BDF}" type="pres">
      <dgm:prSet presAssocID="{742A4531-BB0C-461C-A26F-582D58AC3BD7}" presName="vertTwo" presStyleCnt="0"/>
      <dgm:spPr/>
      <dgm:t>
        <a:bodyPr/>
        <a:lstStyle/>
        <a:p>
          <a:endParaRPr lang="ru-RU"/>
        </a:p>
      </dgm:t>
    </dgm:pt>
    <dgm:pt modelId="{D21BD126-A6C2-4536-A81B-3C3A99752EBF}" type="pres">
      <dgm:prSet presAssocID="{742A4531-BB0C-461C-A26F-582D58AC3BD7}" presName="txTwo" presStyleLbl="node2" presStyleIdx="1" presStyleCnt="3">
        <dgm:presLayoutVars>
          <dgm:chPref val="3"/>
        </dgm:presLayoutVars>
      </dgm:prSet>
      <dgm:spPr/>
      <dgm:t>
        <a:bodyPr/>
        <a:lstStyle/>
        <a:p>
          <a:endParaRPr lang="ru-RU"/>
        </a:p>
      </dgm:t>
    </dgm:pt>
    <dgm:pt modelId="{DE031538-922F-4242-9F42-9525F9221A5D}" type="pres">
      <dgm:prSet presAssocID="{742A4531-BB0C-461C-A26F-582D58AC3BD7}" presName="horzTwo" presStyleCnt="0"/>
      <dgm:spPr/>
      <dgm:t>
        <a:bodyPr/>
        <a:lstStyle/>
        <a:p>
          <a:endParaRPr lang="ru-RU"/>
        </a:p>
      </dgm:t>
    </dgm:pt>
    <dgm:pt modelId="{4D9EAF70-6F8F-40CA-AB55-475247C6707B}" type="pres">
      <dgm:prSet presAssocID="{57E6C129-5A84-4CE6-97EE-A2735ED43FBE}" presName="sibSpaceTwo" presStyleCnt="0"/>
      <dgm:spPr/>
      <dgm:t>
        <a:bodyPr/>
        <a:lstStyle/>
        <a:p>
          <a:endParaRPr lang="ru-RU"/>
        </a:p>
      </dgm:t>
    </dgm:pt>
    <dgm:pt modelId="{7460A353-7F0D-4803-95AB-6A1018E82F58}" type="pres">
      <dgm:prSet presAssocID="{6FDBCBA0-A502-4C8E-8CF5-9024DAB1F61F}" presName="vertTwo" presStyleCnt="0"/>
      <dgm:spPr/>
      <dgm:t>
        <a:bodyPr/>
        <a:lstStyle/>
        <a:p>
          <a:endParaRPr lang="ru-RU"/>
        </a:p>
      </dgm:t>
    </dgm:pt>
    <dgm:pt modelId="{1DAEB632-10E4-405C-AA0F-806BE9DE9039}" type="pres">
      <dgm:prSet presAssocID="{6FDBCBA0-A502-4C8E-8CF5-9024DAB1F61F}" presName="txTwo" presStyleLbl="node2" presStyleIdx="2" presStyleCnt="3">
        <dgm:presLayoutVars>
          <dgm:chPref val="3"/>
        </dgm:presLayoutVars>
      </dgm:prSet>
      <dgm:spPr/>
      <dgm:t>
        <a:bodyPr/>
        <a:lstStyle/>
        <a:p>
          <a:endParaRPr lang="ru-RU"/>
        </a:p>
      </dgm:t>
    </dgm:pt>
    <dgm:pt modelId="{A05FA776-CF50-43B7-A3F3-8AC417178D56}" type="pres">
      <dgm:prSet presAssocID="{6FDBCBA0-A502-4C8E-8CF5-9024DAB1F61F}" presName="horzTwo" presStyleCnt="0"/>
      <dgm:spPr/>
      <dgm:t>
        <a:bodyPr/>
        <a:lstStyle/>
        <a:p>
          <a:endParaRPr lang="ru-RU"/>
        </a:p>
      </dgm:t>
    </dgm:pt>
  </dgm:ptLst>
  <dgm:cxnLst>
    <dgm:cxn modelId="{96F39FFF-9FD5-4E78-834E-003BB493A712}" type="presOf" srcId="{6FDBCBA0-A502-4C8E-8CF5-9024DAB1F61F}" destId="{1DAEB632-10E4-405C-AA0F-806BE9DE9039}" srcOrd="0" destOrd="0" presId="urn:microsoft.com/office/officeart/2005/8/layout/hierarchy4"/>
    <dgm:cxn modelId="{9965FB01-EA61-43F6-AFE1-A454707383BA}" type="presOf" srcId="{742A4531-BB0C-461C-A26F-582D58AC3BD7}" destId="{D21BD126-A6C2-4536-A81B-3C3A99752EBF}" srcOrd="0" destOrd="0" presId="urn:microsoft.com/office/officeart/2005/8/layout/hierarchy4"/>
    <dgm:cxn modelId="{9E068DFD-7351-4B35-958B-CD2D9B07A059}" srcId="{393E0897-AEF0-4B09-92A4-FA90A16A4EF2}" destId="{4B49856B-D295-4596-8915-21698E33D6EA}" srcOrd="0" destOrd="0" parTransId="{029EB7F8-58F0-4F4A-B2C5-1ADC9A459028}" sibTransId="{82B19D57-40BE-49D5-BC36-448BB8C6232F}"/>
    <dgm:cxn modelId="{3743DA48-5CFF-4E41-9F18-EA70E3591622}" type="presOf" srcId="{393E0897-AEF0-4B09-92A4-FA90A16A4EF2}" destId="{D571DBA6-57AB-40BB-AFEB-18F3B401DEF5}" srcOrd="0" destOrd="0" presId="urn:microsoft.com/office/officeart/2005/8/layout/hierarchy4"/>
    <dgm:cxn modelId="{81389ECB-411A-439A-9697-02412AB4126C}" srcId="{393E0897-AEF0-4B09-92A4-FA90A16A4EF2}" destId="{6FDBCBA0-A502-4C8E-8CF5-9024DAB1F61F}" srcOrd="2" destOrd="0" parTransId="{DF355004-A290-487F-8656-06F4CC9A84E6}" sibTransId="{E7CD58D6-180D-46AC-B8DB-4BFA84E937B3}"/>
    <dgm:cxn modelId="{6CDC1711-1460-47C4-99BB-47A54398688D}" srcId="{393E0897-AEF0-4B09-92A4-FA90A16A4EF2}" destId="{742A4531-BB0C-461C-A26F-582D58AC3BD7}" srcOrd="1" destOrd="0" parTransId="{8A48DBDD-DA4A-4580-9C68-0CDD2503AAED}" sibTransId="{57E6C129-5A84-4CE6-97EE-A2735ED43FBE}"/>
    <dgm:cxn modelId="{E5A77A96-9E14-439A-8181-7DEA7BA3FBB4}" type="presOf" srcId="{4B49856B-D295-4596-8915-21698E33D6EA}" destId="{8DD7B58A-0627-4E73-B20D-C660E56018A8}" srcOrd="0" destOrd="0" presId="urn:microsoft.com/office/officeart/2005/8/layout/hierarchy4"/>
    <dgm:cxn modelId="{17C52672-6719-4D25-92F7-4B6289DAD35F}" type="presOf" srcId="{E31AADA4-09A0-43FC-9831-55E5E9862D44}" destId="{97D7C838-BA6E-46BD-8DFC-F680AD4B03DA}" srcOrd="0" destOrd="0" presId="urn:microsoft.com/office/officeart/2005/8/layout/hierarchy4"/>
    <dgm:cxn modelId="{E4DF561C-CF1D-45B8-811E-4AC9B16C9421}" srcId="{E31AADA4-09A0-43FC-9831-55E5E9862D44}" destId="{393E0897-AEF0-4B09-92A4-FA90A16A4EF2}" srcOrd="0" destOrd="0" parTransId="{82C5C204-7C01-4235-8E9F-CF2B796D1FF4}" sibTransId="{0A72ED09-C419-4904-A68C-BBCAF16DCFE9}"/>
    <dgm:cxn modelId="{EBF8E106-E6B2-40F9-B669-5D7CEF2208A4}" type="presParOf" srcId="{97D7C838-BA6E-46BD-8DFC-F680AD4B03DA}" destId="{CC289E92-8E06-4A68-B368-3BB92BE342EE}" srcOrd="0" destOrd="0" presId="urn:microsoft.com/office/officeart/2005/8/layout/hierarchy4"/>
    <dgm:cxn modelId="{BA1E60B0-D82D-49A6-8F99-6C643513F10B}" type="presParOf" srcId="{CC289E92-8E06-4A68-B368-3BB92BE342EE}" destId="{D571DBA6-57AB-40BB-AFEB-18F3B401DEF5}" srcOrd="0" destOrd="0" presId="urn:microsoft.com/office/officeart/2005/8/layout/hierarchy4"/>
    <dgm:cxn modelId="{5C6EFDF0-D50A-439F-8C7D-4E5F4DBEB26A}" type="presParOf" srcId="{CC289E92-8E06-4A68-B368-3BB92BE342EE}" destId="{475A50D1-EBC1-47BA-8CC6-E9FBE25F8889}" srcOrd="1" destOrd="0" presId="urn:microsoft.com/office/officeart/2005/8/layout/hierarchy4"/>
    <dgm:cxn modelId="{780CF2CB-77FF-4D97-B0D5-940EF81F241D}" type="presParOf" srcId="{CC289E92-8E06-4A68-B368-3BB92BE342EE}" destId="{EA8E4AB2-DDAC-4E00-8176-6D08D8869185}" srcOrd="2" destOrd="0" presId="urn:microsoft.com/office/officeart/2005/8/layout/hierarchy4"/>
    <dgm:cxn modelId="{7FA5650E-685E-4B60-8B7E-6EAEFCB6E57A}" type="presParOf" srcId="{EA8E4AB2-DDAC-4E00-8176-6D08D8869185}" destId="{2BB7F4E8-290F-41BA-8CD2-DB7E084F661F}" srcOrd="0" destOrd="0" presId="urn:microsoft.com/office/officeart/2005/8/layout/hierarchy4"/>
    <dgm:cxn modelId="{931C7D87-C9A5-44A5-8202-7F9E39D094DC}" type="presParOf" srcId="{2BB7F4E8-290F-41BA-8CD2-DB7E084F661F}" destId="{8DD7B58A-0627-4E73-B20D-C660E56018A8}" srcOrd="0" destOrd="0" presId="urn:microsoft.com/office/officeart/2005/8/layout/hierarchy4"/>
    <dgm:cxn modelId="{3D1896A4-0A02-4880-B099-7EE5B5B6EF69}" type="presParOf" srcId="{2BB7F4E8-290F-41BA-8CD2-DB7E084F661F}" destId="{EA60FBD2-9590-4BA7-85EB-893EC84A2A1D}" srcOrd="1" destOrd="0" presId="urn:microsoft.com/office/officeart/2005/8/layout/hierarchy4"/>
    <dgm:cxn modelId="{8CB834A0-B828-4A1E-A5FE-DDB1AC820406}" type="presParOf" srcId="{EA8E4AB2-DDAC-4E00-8176-6D08D8869185}" destId="{D24F1366-C4B2-4619-B8F8-270A423BF19C}" srcOrd="1" destOrd="0" presId="urn:microsoft.com/office/officeart/2005/8/layout/hierarchy4"/>
    <dgm:cxn modelId="{4C74EB49-2D2F-474C-B740-A7BDC27FA0AE}" type="presParOf" srcId="{EA8E4AB2-DDAC-4E00-8176-6D08D8869185}" destId="{2418B5BF-4CEA-473C-89FC-8174D96F1BDF}" srcOrd="2" destOrd="0" presId="urn:microsoft.com/office/officeart/2005/8/layout/hierarchy4"/>
    <dgm:cxn modelId="{BE90227F-9FD2-4436-828D-EAE2E103E200}" type="presParOf" srcId="{2418B5BF-4CEA-473C-89FC-8174D96F1BDF}" destId="{D21BD126-A6C2-4536-A81B-3C3A99752EBF}" srcOrd="0" destOrd="0" presId="urn:microsoft.com/office/officeart/2005/8/layout/hierarchy4"/>
    <dgm:cxn modelId="{8244B970-E9B6-44D0-A4AD-2A2825E59483}" type="presParOf" srcId="{2418B5BF-4CEA-473C-89FC-8174D96F1BDF}" destId="{DE031538-922F-4242-9F42-9525F9221A5D}" srcOrd="1" destOrd="0" presId="urn:microsoft.com/office/officeart/2005/8/layout/hierarchy4"/>
    <dgm:cxn modelId="{6FF76C30-F038-4CBE-96DF-FCEE1EFE9524}" type="presParOf" srcId="{EA8E4AB2-DDAC-4E00-8176-6D08D8869185}" destId="{4D9EAF70-6F8F-40CA-AB55-475247C6707B}" srcOrd="3" destOrd="0" presId="urn:microsoft.com/office/officeart/2005/8/layout/hierarchy4"/>
    <dgm:cxn modelId="{F1FE09DE-C3F1-433A-A71C-7B48D807F39B}" type="presParOf" srcId="{EA8E4AB2-DDAC-4E00-8176-6D08D8869185}" destId="{7460A353-7F0D-4803-95AB-6A1018E82F58}" srcOrd="4" destOrd="0" presId="urn:microsoft.com/office/officeart/2005/8/layout/hierarchy4"/>
    <dgm:cxn modelId="{28A046DD-DA0E-4CAC-B9BD-CFE92F8066F0}" type="presParOf" srcId="{7460A353-7F0D-4803-95AB-6A1018E82F58}" destId="{1DAEB632-10E4-405C-AA0F-806BE9DE9039}" srcOrd="0" destOrd="0" presId="urn:microsoft.com/office/officeart/2005/8/layout/hierarchy4"/>
    <dgm:cxn modelId="{B84145A4-E362-405D-BC3C-FD6A6D159B5D}" type="presParOf" srcId="{7460A353-7F0D-4803-95AB-6A1018E82F58}" destId="{A05FA776-CF50-43B7-A3F3-8AC417178D5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AB7D9-C863-4C21-AA1F-41B73447CD08}">
      <dsp:nvSpPr>
        <dsp:cNvPr id="0" name=""/>
        <dsp:cNvSpPr/>
      </dsp:nvSpPr>
      <dsp:spPr>
        <a:xfrm>
          <a:off x="6255113" y="2271887"/>
          <a:ext cx="91440" cy="753112"/>
        </a:xfrm>
        <a:custGeom>
          <a:avLst/>
          <a:gdLst/>
          <a:ahLst/>
          <a:cxnLst/>
          <a:rect l="0" t="0" r="0" b="0"/>
          <a:pathLst>
            <a:path>
              <a:moveTo>
                <a:pt x="45720" y="0"/>
              </a:moveTo>
              <a:lnTo>
                <a:pt x="45720" y="75311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87DAD3-F7D9-4EE9-BD1F-6D3A9FDDEB0E}">
      <dsp:nvSpPr>
        <dsp:cNvPr id="0" name=""/>
        <dsp:cNvSpPr/>
      </dsp:nvSpPr>
      <dsp:spPr>
        <a:xfrm>
          <a:off x="4133777" y="1036640"/>
          <a:ext cx="2167056" cy="753112"/>
        </a:xfrm>
        <a:custGeom>
          <a:avLst/>
          <a:gdLst/>
          <a:ahLst/>
          <a:cxnLst/>
          <a:rect l="0" t="0" r="0" b="0"/>
          <a:pathLst>
            <a:path>
              <a:moveTo>
                <a:pt x="0" y="0"/>
              </a:moveTo>
              <a:lnTo>
                <a:pt x="0" y="513224"/>
              </a:lnTo>
              <a:lnTo>
                <a:pt x="2167056" y="513224"/>
              </a:lnTo>
              <a:lnTo>
                <a:pt x="2167056" y="753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65C12-9AA2-4CA6-AE6B-2279C6FF9BDE}">
      <dsp:nvSpPr>
        <dsp:cNvPr id="0" name=""/>
        <dsp:cNvSpPr/>
      </dsp:nvSpPr>
      <dsp:spPr>
        <a:xfrm>
          <a:off x="1921000" y="2504428"/>
          <a:ext cx="91440" cy="753112"/>
        </a:xfrm>
        <a:custGeom>
          <a:avLst/>
          <a:gdLst/>
          <a:ahLst/>
          <a:cxnLst/>
          <a:rect l="0" t="0" r="0" b="0"/>
          <a:pathLst>
            <a:path>
              <a:moveTo>
                <a:pt x="45720" y="0"/>
              </a:moveTo>
              <a:lnTo>
                <a:pt x="45720" y="75311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A4BB1-5144-424C-8636-BCA2FE686CC9}">
      <dsp:nvSpPr>
        <dsp:cNvPr id="0" name=""/>
        <dsp:cNvSpPr/>
      </dsp:nvSpPr>
      <dsp:spPr>
        <a:xfrm>
          <a:off x="1966720" y="1036640"/>
          <a:ext cx="2167056" cy="753112"/>
        </a:xfrm>
        <a:custGeom>
          <a:avLst/>
          <a:gdLst/>
          <a:ahLst/>
          <a:cxnLst/>
          <a:rect l="0" t="0" r="0" b="0"/>
          <a:pathLst>
            <a:path>
              <a:moveTo>
                <a:pt x="2167056" y="0"/>
              </a:moveTo>
              <a:lnTo>
                <a:pt x="2167056" y="513224"/>
              </a:lnTo>
              <a:lnTo>
                <a:pt x="0" y="513224"/>
              </a:lnTo>
              <a:lnTo>
                <a:pt x="0" y="753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72217-8F38-414B-9942-F8257801A43E}">
      <dsp:nvSpPr>
        <dsp:cNvPr id="0" name=""/>
        <dsp:cNvSpPr/>
      </dsp:nvSpPr>
      <dsp:spPr>
        <a:xfrm>
          <a:off x="2839028" y="254613"/>
          <a:ext cx="2589497" cy="7820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BD4A1-8CC3-418A-BE6F-00C51BCA992D}">
      <dsp:nvSpPr>
        <dsp:cNvPr id="0" name=""/>
        <dsp:cNvSpPr/>
      </dsp:nvSpPr>
      <dsp:spPr>
        <a:xfrm>
          <a:off x="3126750" y="527949"/>
          <a:ext cx="2589497" cy="7820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Десинхроноз </a:t>
          </a:r>
          <a:endParaRPr lang="ru-RU" sz="1400" kern="1200" dirty="0">
            <a:latin typeface="Times New Roman" pitchFamily="18" charset="0"/>
            <a:cs typeface="Times New Roman" pitchFamily="18" charset="0"/>
          </a:endParaRPr>
        </a:p>
      </dsp:txBody>
      <dsp:txXfrm>
        <a:off x="3149655" y="550854"/>
        <a:ext cx="2543687" cy="736217"/>
      </dsp:txXfrm>
    </dsp:sp>
    <dsp:sp modelId="{BEEBFFD0-1173-41D7-8584-8A3112DAD1E2}">
      <dsp:nvSpPr>
        <dsp:cNvPr id="0" name=""/>
        <dsp:cNvSpPr/>
      </dsp:nvSpPr>
      <dsp:spPr>
        <a:xfrm>
          <a:off x="671971" y="1789752"/>
          <a:ext cx="2589497" cy="7146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70E7C-029C-43FE-AC0A-44F56B9B8CC6}">
      <dsp:nvSpPr>
        <dsp:cNvPr id="0" name=""/>
        <dsp:cNvSpPr/>
      </dsp:nvSpPr>
      <dsp:spPr>
        <a:xfrm>
          <a:off x="959693" y="2063088"/>
          <a:ext cx="2589497" cy="7146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Сыртқы</a:t>
          </a:r>
          <a:endParaRPr lang="ru-RU" sz="1400" kern="1200" dirty="0">
            <a:latin typeface="Times New Roman" pitchFamily="18" charset="0"/>
            <a:cs typeface="Times New Roman" pitchFamily="18" charset="0"/>
          </a:endParaRPr>
        </a:p>
      </dsp:txBody>
      <dsp:txXfrm>
        <a:off x="980625" y="2084020"/>
        <a:ext cx="2547633" cy="672811"/>
      </dsp:txXfrm>
    </dsp:sp>
    <dsp:sp modelId="{A7F412A5-2E8F-4159-9E60-C9EB36F8CD6F}">
      <dsp:nvSpPr>
        <dsp:cNvPr id="0" name=""/>
        <dsp:cNvSpPr/>
      </dsp:nvSpPr>
      <dsp:spPr>
        <a:xfrm>
          <a:off x="748" y="3257540"/>
          <a:ext cx="3931945" cy="25391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F242A-92DD-4B24-BD54-BB3A5222709F}">
      <dsp:nvSpPr>
        <dsp:cNvPr id="0" name=""/>
        <dsp:cNvSpPr/>
      </dsp:nvSpPr>
      <dsp:spPr>
        <a:xfrm>
          <a:off x="288470" y="3530876"/>
          <a:ext cx="3931945" cy="25391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latin typeface="Times New Roman" pitchFamily="18" charset="0"/>
              <a:cs typeface="Times New Roman" pitchFamily="18" charset="0"/>
            </a:rPr>
            <a:t>Сыртқы десинхроноз</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сағат белдеулерін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жылдам</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ауыстырғанда дамиды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Бұл ретте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ұйқының үйреншікті уақыты, </a:t>
          </a:r>
          <a:r>
            <a:rPr lang="ru-RU" sz="1400" kern="1200" dirty="0" smtClean="0">
              <a:latin typeface="Times New Roman" pitchFamily="18" charset="0"/>
              <a:cs typeface="Times New Roman" pitchFamily="18" charset="0"/>
            </a:rPr>
            <a:t>ал </a:t>
          </a:r>
          <a:r>
            <a:rPr lang="ru-RU" sz="1400" kern="1200" dirty="0" err="1" smtClean="0">
              <a:latin typeface="Times New Roman" pitchFamily="18" charset="0"/>
              <a:cs typeface="Times New Roman" pitchFamily="18" charset="0"/>
            </a:rPr>
            <a:t>тиісінше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жұмыс уақыты </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батысқа ұшып </a:t>
          </a:r>
          <a:r>
            <a:rPr lang="ru-RU" sz="1400" kern="1200" dirty="0" smtClean="0">
              <a:latin typeface="Times New Roman" pitchFamily="18" charset="0"/>
              <a:cs typeface="Times New Roman" pitchFamily="18" charset="0"/>
            </a:rPr>
            <a:t>бара </a:t>
          </a:r>
          <a:r>
            <a:rPr lang="ru-RU" sz="1400" kern="1200" dirty="0" err="1" smtClean="0">
              <a:latin typeface="Times New Roman" pitchFamily="18" charset="0"/>
              <a:cs typeface="Times New Roman" pitchFamily="18" charset="0"/>
            </a:rPr>
            <a:t>жатқанда кешігіп</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келеді</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және шығысқа ұшып бара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жатқан кезден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ерте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басталады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Ағза </a:t>
          </a:r>
          <a:r>
            <a:rPr lang="ru-RU" sz="1400" kern="1200" dirty="0" smtClean="0">
              <a:latin typeface="Times New Roman" pitchFamily="18" charset="0"/>
              <a:cs typeface="Times New Roman" pitchFamily="18" charset="0"/>
            </a:rPr>
            <a:t>осы </a:t>
          </a:r>
          <a:r>
            <a:rPr lang="ru-RU" sz="1400" kern="1200" dirty="0" err="1" smtClean="0">
              <a:latin typeface="Times New Roman" pitchFamily="18" charset="0"/>
              <a:cs typeface="Times New Roman" pitchFamily="18" charset="0"/>
            </a:rPr>
            <a:t>кенеттен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қозғалыстарға байланысты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бірден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қайта құрылуы мүмкін емес</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362838" y="3605244"/>
        <a:ext cx="3783209" cy="2390374"/>
      </dsp:txXfrm>
    </dsp:sp>
    <dsp:sp modelId="{E1790365-9E1D-4909-9110-D5AC574F24F6}">
      <dsp:nvSpPr>
        <dsp:cNvPr id="0" name=""/>
        <dsp:cNvSpPr/>
      </dsp:nvSpPr>
      <dsp:spPr>
        <a:xfrm>
          <a:off x="5006084" y="1789752"/>
          <a:ext cx="2589497" cy="4821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2525B-85FC-453A-A8EF-A22B02A721E0}">
      <dsp:nvSpPr>
        <dsp:cNvPr id="0" name=""/>
        <dsp:cNvSpPr/>
      </dsp:nvSpPr>
      <dsp:spPr>
        <a:xfrm>
          <a:off x="5293806" y="2063088"/>
          <a:ext cx="2589497" cy="4821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Ішкі </a:t>
          </a:r>
          <a:endParaRPr lang="ru-RU" sz="1400" kern="1200" dirty="0">
            <a:latin typeface="Times New Roman" pitchFamily="18" charset="0"/>
            <a:cs typeface="Times New Roman" pitchFamily="18" charset="0"/>
          </a:endParaRPr>
        </a:p>
      </dsp:txBody>
      <dsp:txXfrm>
        <a:off x="5307927" y="2077209"/>
        <a:ext cx="2561255" cy="453892"/>
      </dsp:txXfrm>
    </dsp:sp>
    <dsp:sp modelId="{975D5D32-219A-4A78-B0C5-9ABB1D436C28}">
      <dsp:nvSpPr>
        <dsp:cNvPr id="0" name=""/>
        <dsp:cNvSpPr/>
      </dsp:nvSpPr>
      <dsp:spPr>
        <a:xfrm>
          <a:off x="4508137" y="3024999"/>
          <a:ext cx="3585392" cy="24595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51065-88C4-48E8-B670-1FBD9BA658A4}">
      <dsp:nvSpPr>
        <dsp:cNvPr id="0" name=""/>
        <dsp:cNvSpPr/>
      </dsp:nvSpPr>
      <dsp:spPr>
        <a:xfrm>
          <a:off x="4795859" y="3298335"/>
          <a:ext cx="3585392" cy="24595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latin typeface="Times New Roman" pitchFamily="18" charset="0"/>
              <a:cs typeface="Times New Roman" pitchFamily="18" charset="0"/>
            </a:rPr>
            <a:t>Ішкі</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десинхроноз</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өзінің уақытша белдеуінен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шықпайтын адамда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әртүрлі органдар</a:t>
          </a:r>
          <a:r>
            <a:rPr lang="ru-RU" sz="1400" kern="1200" dirty="0" smtClean="0">
              <a:latin typeface="Times New Roman" pitchFamily="18" charset="0"/>
              <a:cs typeface="Times New Roman" pitchFamily="18" charset="0"/>
            </a:rPr>
            <a:t> мен </a:t>
          </a:r>
          <a:r>
            <a:rPr lang="ru-RU" sz="1400" kern="1200" dirty="0" err="1" smtClean="0">
              <a:latin typeface="Times New Roman" pitchFamily="18" charset="0"/>
              <a:cs typeface="Times New Roman" pitchFamily="18" charset="0"/>
            </a:rPr>
            <a:t>жүйелердің тәуліктік биоритмдерінің табиғи өзара қарым-қатынасының бұзылуынан тұрады</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4867896" y="3370372"/>
        <a:ext cx="3441318" cy="2315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20.08.2021</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20.08.2021</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20.08.2021</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20.08.2021</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20.08.2021</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0"/>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sp>
        <p:nvSpPr>
          <p:cNvPr id="5" name="TextBox 4"/>
          <p:cNvSpPr txBox="1"/>
          <p:nvPr/>
        </p:nvSpPr>
        <p:spPr>
          <a:xfrm>
            <a:off x="3929058" y="1500174"/>
            <a:ext cx="1357322"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7</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дәріс</a:t>
            </a:r>
            <a:endParaRPr lang="ru-RU" sz="2400" dirty="0">
              <a:latin typeface="Times New Roman" pitchFamily="18" charset="0"/>
              <a:cs typeface="Times New Roman" pitchFamily="18" charset="0"/>
            </a:endParaRPr>
          </a:p>
        </p:txBody>
      </p:sp>
      <p:pic>
        <p:nvPicPr>
          <p:cNvPr id="6" name="Picture 4" descr="http://upload.wikimedia.org/wikipedia/ru/0/00/Logotip_KazNU.gif"/>
          <p:cNvPicPr>
            <a:picLocks noChangeAspect="1" noChangeArrowheads="1"/>
          </p:cNvPicPr>
          <p:nvPr/>
        </p:nvPicPr>
        <p:blipFill>
          <a:blip r:embed="rId2" cstate="print"/>
          <a:srcRect/>
          <a:stretch>
            <a:fillRect/>
          </a:stretch>
        </p:blipFill>
        <p:spPr bwMode="auto">
          <a:xfrm>
            <a:off x="0" y="3786190"/>
            <a:ext cx="2257922" cy="2276043"/>
          </a:xfrm>
          <a:prstGeom prst="ellipse">
            <a:avLst/>
          </a:prstGeom>
          <a:ln>
            <a:noFill/>
          </a:ln>
          <a:effectLst>
            <a:softEdge rad="112500"/>
          </a:effectLst>
        </p:spPr>
      </p:pic>
      <p:pic>
        <p:nvPicPr>
          <p:cNvPr id="7" name="Picture 4" descr="https://pp.vk.me/c622322/v622322409/31764/LnY0NcN7JtU.jpg"/>
          <p:cNvPicPr>
            <a:picLocks noChangeAspect="1" noChangeArrowheads="1"/>
          </p:cNvPicPr>
          <p:nvPr/>
        </p:nvPicPr>
        <p:blipFill>
          <a:blip r:embed="rId3" cstate="print"/>
          <a:srcRect/>
          <a:stretch>
            <a:fillRect/>
          </a:stretch>
        </p:blipFill>
        <p:spPr bwMode="auto">
          <a:xfrm>
            <a:off x="2285984" y="3857628"/>
            <a:ext cx="2212145" cy="2276043"/>
          </a:xfrm>
          <a:prstGeom prst="ellipse">
            <a:avLst/>
          </a:prstGeom>
          <a:ln>
            <a:noFill/>
          </a:ln>
          <a:effectLst>
            <a:softEdge rad="112500"/>
          </a:effectLst>
        </p:spPr>
      </p:pic>
      <p:sp>
        <p:nvSpPr>
          <p:cNvPr id="9" name="TextBox 8"/>
          <p:cNvSpPr txBox="1"/>
          <p:nvPr/>
        </p:nvSpPr>
        <p:spPr>
          <a:xfrm>
            <a:off x="1285852" y="2143116"/>
            <a:ext cx="6500858" cy="1200329"/>
          </a:xfrm>
          <a:prstGeom prst="rect">
            <a:avLst/>
          </a:prstGeom>
          <a:noFill/>
        </p:spPr>
        <p:txBody>
          <a:bodyPr wrap="square" rtlCol="0">
            <a:spAutoFit/>
          </a:bodyPr>
          <a:lstStyle/>
          <a:p>
            <a:pPr algn="ctr"/>
            <a:r>
              <a:rPr lang="kk-KZ" sz="2400" b="1" i="1" dirty="0" smtClean="0">
                <a:latin typeface="Times New Roman" pitchFamily="18" charset="0"/>
                <a:cs typeface="Times New Roman" pitchFamily="18" charset="0"/>
              </a:rPr>
              <a:t>Биологиялық ырғақтылық және қажу. Биологиялық ырғақтылық пен бейімделудің жалпы концепциясы. Десинхроноз. </a:t>
            </a:r>
            <a:endParaRPr lang="ru-RU" sz="2400" b="1" i="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382000" cy="914400"/>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2400" i="1" dirty="0" smtClean="0">
                <a:latin typeface="Times New Roman" pitchFamily="18" charset="0"/>
                <a:cs typeface="Times New Roman" pitchFamily="18" charset="0"/>
              </a:rPr>
              <a:t>Даму </a:t>
            </a:r>
            <a:r>
              <a:rPr lang="ru-RU" sz="2400" i="1" dirty="0" err="1" smtClean="0">
                <a:latin typeface="Times New Roman" pitchFamily="18" charset="0"/>
                <a:cs typeface="Times New Roman" pitchFamily="18" charset="0"/>
              </a:rPr>
              <a:t>механизмі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бойынша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десинхроноздардың жіктелуі</a:t>
            </a:r>
            <a:r>
              <a:rPr lang="ru-RU" sz="2400" i="1" dirty="0" smtClean="0">
                <a:latin typeface="Times New Roman" pitchFamily="18" charset="0"/>
                <a:cs typeface="Times New Roman" pitchFamily="18" charset="0"/>
              </a:rPr>
              <a:t> (Ф.И.Комаров </a:t>
            </a:r>
            <a:r>
              <a:rPr lang="ru-RU" sz="2400" i="1" dirty="0" err="1" smtClean="0">
                <a:latin typeface="Times New Roman" pitchFamily="18" charset="0"/>
                <a:cs typeface="Times New Roman" pitchFamily="18" charset="0"/>
              </a:rPr>
              <a:t>бойынша</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04800" y="1371600"/>
          <a:ext cx="8458200" cy="5166360"/>
        </p:xfrm>
        <a:graphic>
          <a:graphicData uri="http://schemas.openxmlformats.org/drawingml/2006/table">
            <a:tbl>
              <a:tblPr firstRow="1" bandRow="1">
                <a:tableStyleId>{5C22544A-7EE6-4342-B048-85BDC9FD1C3A}</a:tableStyleId>
              </a:tblPr>
              <a:tblGrid>
                <a:gridCol w="2114550"/>
                <a:gridCol w="2114550"/>
                <a:gridCol w="2114550"/>
                <a:gridCol w="2114550"/>
              </a:tblGrid>
              <a:tr h="685800">
                <a:tc>
                  <a:txBody>
                    <a:bodyPr/>
                    <a:lstStyle/>
                    <a:p>
                      <a:pPr algn="ctr"/>
                      <a:r>
                        <a:rPr lang="ru-RU" sz="1800" dirty="0" err="1" smtClean="0">
                          <a:latin typeface="Times New Roman" pitchFamily="18" charset="0"/>
                          <a:cs typeface="Times New Roman" pitchFamily="18" charset="0"/>
                        </a:rPr>
                        <a:t>Трансмеридианды</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Жасына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қарай</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Индукцирленген</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Патологиялық</a:t>
                      </a:r>
                      <a:endParaRPr lang="ru-RU" sz="1800" dirty="0">
                        <a:latin typeface="Times New Roman" pitchFamily="18" charset="0"/>
                        <a:cs typeface="Times New Roman" pitchFamily="18" charset="0"/>
                      </a:endParaRPr>
                    </a:p>
                  </a:txBody>
                  <a:tcPr/>
                </a:tc>
              </a:tr>
              <a:tr h="370840">
                <a:tc>
                  <a:txBody>
                    <a:bodyPr/>
                    <a:lstStyle/>
                    <a:p>
                      <a:pPr algn="ctr"/>
                      <a:r>
                        <a:rPr lang="ru-RU" sz="1800" dirty="0" err="1" smtClean="0">
                          <a:latin typeface="Times New Roman" pitchFamily="18" charset="0"/>
                          <a:cs typeface="Times New Roman" pitchFamily="18" charset="0"/>
                        </a:rPr>
                        <a:t>орталық тұрақтандырғыштармен </a:t>
                      </a:r>
                      <a:r>
                        <a:rPr lang="ru-RU" sz="1800" dirty="0" smtClean="0">
                          <a:latin typeface="Times New Roman" pitchFamily="18" charset="0"/>
                          <a:cs typeface="Times New Roman" pitchFamily="18" charset="0"/>
                        </a:rPr>
                        <a:t>- СХЯ </a:t>
                      </a:r>
                      <a:r>
                        <a:rPr lang="ru-RU" sz="1800" dirty="0" err="1" smtClean="0">
                          <a:latin typeface="Times New Roman" pitchFamily="18" charset="0"/>
                          <a:cs typeface="Times New Roman" pitchFamily="18" charset="0"/>
                        </a:rPr>
                        <a:t>және эпифизбен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синхрондау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сигналының рецепті</a:t>
                      </a:r>
                      <a:r>
                        <a:rPr lang="ru-RU" sz="1800" dirty="0" smtClean="0">
                          <a:latin typeface="Times New Roman" pitchFamily="18" charset="0"/>
                          <a:cs typeface="Times New Roman" pitchFamily="18" charset="0"/>
                        </a:rPr>
                        <a:t> мен </a:t>
                      </a:r>
                      <a:r>
                        <a:rPr lang="ru-RU" sz="1800" dirty="0" err="1" smtClean="0">
                          <a:latin typeface="Times New Roman" pitchFamily="18" charset="0"/>
                          <a:cs typeface="Times New Roman" pitchFamily="18" charset="0"/>
                        </a:rPr>
                        <a:t>трансмиссиясының бұзылуы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Транзиторлық сипатта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(уақытша,ауыспалы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орталық осциллятордың құрылымдық бұзылыстары жоқ</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супрахиазмалық </a:t>
                      </a:r>
                      <a:r>
                        <a:rPr lang="ru-RU" sz="1800" dirty="0" smtClean="0">
                          <a:latin typeface="Times New Roman" pitchFamily="18" charset="0"/>
                          <a:cs typeface="Times New Roman" pitchFamily="18" charset="0"/>
                        </a:rPr>
                        <a:t>ядро </a:t>
                      </a:r>
                      <a:r>
                        <a:rPr lang="ru-RU" sz="1800" dirty="0" err="1" smtClean="0">
                          <a:latin typeface="Times New Roman" pitchFamily="18" charset="0"/>
                          <a:cs typeface="Times New Roman" pitchFamily="18" charset="0"/>
                        </a:rPr>
                        <a:t>ішіндегі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нейронаралық өзара іс-қимылдың бұзылуы</a:t>
                      </a:r>
                      <a:r>
                        <a:rPr lang="ru-RU" sz="1800" dirty="0" smtClean="0">
                          <a:latin typeface="Times New Roman" pitchFamily="18" charset="0"/>
                          <a:cs typeface="Times New Roman" pitchFamily="18" charset="0"/>
                        </a:rPr>
                        <a:t>, мелатонин эпифиз </a:t>
                      </a:r>
                      <a:r>
                        <a:rPr lang="ru-RU" sz="1800" dirty="0" err="1" smtClean="0">
                          <a:latin typeface="Times New Roman" pitchFamily="18" charset="0"/>
                          <a:cs typeface="Times New Roman" pitchFamily="18" charset="0"/>
                        </a:rPr>
                        <a:t>өнімінің төмендеуі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орталық тұрақтандырғыштардан маталар</a:t>
                      </a:r>
                      <a:r>
                        <a:rPr lang="ru-RU" sz="1800" dirty="0" smtClean="0">
                          <a:latin typeface="Times New Roman" pitchFamily="18" charset="0"/>
                          <a:cs typeface="Times New Roman" pitchFamily="18" charset="0"/>
                        </a:rPr>
                        <a:t> мен </a:t>
                      </a:r>
                      <a:r>
                        <a:rPr lang="ru-RU" sz="1800" dirty="0" err="1" smtClean="0">
                          <a:latin typeface="Times New Roman" pitchFamily="18" charset="0"/>
                          <a:cs typeface="Times New Roman" pitchFamily="18" charset="0"/>
                        </a:rPr>
                        <a:t>сигналдық ақпарат органдарының рецептурасының бұзылуы</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циркадиандық жүйенің эфференттік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буынының қызметін бұзатын физикалық-химиялық факторлардың, инфекциялық агенттердің әсері</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тін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және </a:t>
                      </a:r>
                      <a:r>
                        <a:rPr lang="ru-RU" sz="1800" dirty="0" smtClean="0">
                          <a:latin typeface="Times New Roman" pitchFamily="18" charset="0"/>
                          <a:cs typeface="Times New Roman" pitchFamily="18" charset="0"/>
                        </a:rPr>
                        <a:t>орган </a:t>
                      </a:r>
                      <a:r>
                        <a:rPr lang="ru-RU" sz="1800" dirty="0" err="1" smtClean="0">
                          <a:latin typeface="Times New Roman" pitchFamily="18" charset="0"/>
                          <a:cs typeface="Times New Roman" pitchFamily="18" charset="0"/>
                        </a:rPr>
                        <a:t>деңгейлеріндегі құрылымдық-функционалдық бұзылулар</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28600"/>
            <a:ext cx="7858180" cy="1905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(лат. </a:t>
            </a:r>
            <a:r>
              <a:rPr lang="en-US" dirty="0" err="1" smtClean="0">
                <a:latin typeface="Times New Roman" pitchFamily="18" charset="0"/>
                <a:cs typeface="Times New Roman" pitchFamily="18" charset="0"/>
              </a:rPr>
              <a:t>adapto</a:t>
            </a: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ретке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келтіремін</a:t>
            </a:r>
            <a:r>
              <a:rPr lang="ru-RU" dirty="0" smtClean="0">
                <a:latin typeface="Times New Roman" pitchFamily="18" charset="0"/>
                <a:cs typeface="Times New Roman" pitchFamily="18" charset="0"/>
              </a:rPr>
              <a:t>) - 1) </a:t>
            </a:r>
            <a:r>
              <a:rPr lang="ru-RU" dirty="0" err="1" smtClean="0">
                <a:latin typeface="Times New Roman" pitchFamily="18" charset="0"/>
                <a:cs typeface="Times New Roman" pitchFamily="18" charset="0"/>
              </a:rPr>
              <a:t>организмдерді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жағдайларына бейімдеу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процесі</a:t>
            </a:r>
            <a:r>
              <a:rPr lang="ru-RU" dirty="0" smtClean="0">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2)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 ортада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сүруге мүмкіндік беретін</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түрдің қоғамдық ұйымының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популяциялық құрылымының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мінез-құлық ерекшеліктерінің жиынтығы</a:t>
            </a:r>
            <a:r>
              <a:rPr lang="ru-RU"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22530" name="Picture 2" descr="ÐÐ°ÑÑÐ¸Ð½ÐºÐ¸ Ð¿Ð¾ Ð·Ð°Ð¿ÑÐ¾ÑÑ Ð°Ð´Ð°Ð¿ÑÐ°ÑÐ¸Ñ Ð±Ð¸Ð¾Ð»Ð¾Ð³Ð¸Ñ"/>
          <p:cNvPicPr>
            <a:picLocks noChangeAspect="1" noChangeArrowheads="1"/>
          </p:cNvPicPr>
          <p:nvPr/>
        </p:nvPicPr>
        <p:blipFill>
          <a:blip r:embed="rId2"/>
          <a:srcRect l="5556" t="17778" r="8889" b="3704"/>
          <a:stretch>
            <a:fillRect/>
          </a:stretch>
        </p:blipFill>
        <p:spPr bwMode="auto">
          <a:xfrm>
            <a:off x="609600" y="2357430"/>
            <a:ext cx="77724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533400" y="381000"/>
          <a:ext cx="8077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533400" y="381000"/>
          <a:ext cx="7924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3400" y="1600200"/>
          <a:ext cx="8001000" cy="2529840"/>
        </p:xfrm>
        <a:graphic>
          <a:graphicData uri="http://schemas.openxmlformats.org/drawingml/2006/table">
            <a:tbl>
              <a:tblPr firstRow="1" bandRow="1">
                <a:tableStyleId>{F5AB1C69-6EDB-4FF4-983F-18BD219EF322}</a:tableStyleId>
              </a:tblPr>
              <a:tblGrid>
                <a:gridCol w="2667000"/>
                <a:gridCol w="2667000"/>
                <a:gridCol w="2667000"/>
              </a:tblGrid>
              <a:tr h="2209800">
                <a:tc>
                  <a:txBody>
                    <a:bodyPr/>
                    <a:lstStyle/>
                    <a:p>
                      <a:pPr algn="ctr"/>
                      <a:r>
                        <a:rPr lang="ru-RU" sz="1600" dirty="0" err="1" smtClean="0">
                          <a:latin typeface="Times New Roman" pitchFamily="18" charset="0"/>
                          <a:cs typeface="Times New Roman" pitchFamily="18" charset="0"/>
                        </a:rPr>
                        <a:t>Мінез-құлықтық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жануардың тіршілік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әрекетінің белгілі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аспектісімен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байланысты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Типтік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мысал-аюдың қысқы ұйқысы.</a:t>
                      </a:r>
                      <a:endParaRPr lang="ru-RU" sz="1600" dirty="0">
                        <a:latin typeface="Times New Roman" pitchFamily="18" charset="0"/>
                        <a:cs typeface="Times New Roman" pitchFamily="18" charset="0"/>
                      </a:endParaRPr>
                    </a:p>
                  </a:txBody>
                  <a:tcPr/>
                </a:tc>
                <a:tc>
                  <a:txBody>
                    <a:bodyPr/>
                    <a:lstStyle/>
                    <a:p>
                      <a:pPr algn="ctr"/>
                      <a:r>
                        <a:rPr lang="ru-RU" sz="1600" dirty="0" err="1" smtClean="0">
                          <a:latin typeface="Times New Roman" pitchFamily="18" charset="0"/>
                          <a:cs typeface="Times New Roman" pitchFamily="18" charset="0"/>
                        </a:rPr>
                        <a:t>Морфологиялық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ағзаның формасы</a:t>
                      </a:r>
                      <a:r>
                        <a:rPr lang="ru-RU" sz="1600" dirty="0" smtClean="0">
                          <a:latin typeface="Times New Roman" pitchFamily="18" charset="0"/>
                          <a:cs typeface="Times New Roman" pitchFamily="18" charset="0"/>
                        </a:rPr>
                        <a:t> мен</a:t>
                      </a:r>
                      <a:r>
                        <a:rPr lang="ru-RU" sz="1600" baseline="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құрылымының өзгеруін қамтиды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Мұндай бейімделудің мысалы-жыртқыш жануарлардан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қорғауды қамтамасыз ететін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тасбақалардың қатты панцирі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txBody>
                  <a:tcPr/>
                </a:tc>
                <a:tc>
                  <a:txBody>
                    <a:bodyPr/>
                    <a:lstStyle/>
                    <a:p>
                      <a:pPr algn="ctr"/>
                      <a:r>
                        <a:rPr lang="ru-RU" sz="1600" dirty="0" err="1" smtClean="0">
                          <a:latin typeface="Times New Roman" pitchFamily="18" charset="0"/>
                          <a:cs typeface="Times New Roman" pitchFamily="18" charset="0"/>
                        </a:rPr>
                        <a:t>Физиологиялық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ағзадағы химиялық процестермен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байланысты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Осылайша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гүлдің иісі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жәндіктерді тарту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үшін қызмет ете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өсімдіктің тозаңдануына ықпал етеді</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a:tc>
              </a:tr>
            </a:tbl>
          </a:graphicData>
        </a:graphic>
      </p:graphicFrame>
      <p:sp>
        <p:nvSpPr>
          <p:cNvPr id="3" name="Прямоугольник 2"/>
          <p:cNvSpPr/>
          <p:nvPr/>
        </p:nvSpPr>
        <p:spPr>
          <a:xfrm>
            <a:off x="762000" y="457200"/>
            <a:ext cx="77724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800" b="1" dirty="0" smtClean="0">
                <a:latin typeface="Times New Roman" pitchFamily="18" charset="0"/>
                <a:cs typeface="Times New Roman" pitchFamily="18" charset="0"/>
              </a:rPr>
              <a:t>Бейімделу </a:t>
            </a:r>
            <a:endParaRPr lang="ru-RU" sz="2800" b="1" dirty="0">
              <a:latin typeface="Times New Roman" pitchFamily="18" charset="0"/>
              <a:cs typeface="Times New Roman" pitchFamily="18" charset="0"/>
            </a:endParaRPr>
          </a:p>
        </p:txBody>
      </p:sp>
      <p:pic>
        <p:nvPicPr>
          <p:cNvPr id="19458" name="Picture 2" descr="ÐÐ°ÑÑÐ¸Ð½ÐºÐ¸ Ð¿Ð¾ Ð·Ð°Ð¿ÑÐ¾ÑÑ ÑÐµÑÐµÐ¿Ð°ÑÐ°"/>
          <p:cNvPicPr>
            <a:picLocks noChangeAspect="1" noChangeArrowheads="1"/>
          </p:cNvPicPr>
          <p:nvPr/>
        </p:nvPicPr>
        <p:blipFill>
          <a:blip r:embed="rId2"/>
          <a:srcRect/>
          <a:stretch>
            <a:fillRect/>
          </a:stretch>
        </p:blipFill>
        <p:spPr bwMode="auto">
          <a:xfrm>
            <a:off x="3276600" y="4267200"/>
            <a:ext cx="259080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ÐÐ°ÑÑÐ¸Ð½ÐºÐ¸ Ð¿Ð¾ Ð·Ð°Ð¿ÑÐ¾ÑÑ Ð¼ÐµÐ´Ð²ÐµÐ´Ñ Ð² Ð·Ð¸Ð¼Ð½ÐµÐ¹ ÑÐ¿ÑÑÐºÐµ"/>
          <p:cNvPicPr>
            <a:picLocks noChangeAspect="1" noChangeArrowheads="1"/>
          </p:cNvPicPr>
          <p:nvPr/>
        </p:nvPicPr>
        <p:blipFill>
          <a:blip r:embed="rId3"/>
          <a:srcRect/>
          <a:stretch>
            <a:fillRect/>
          </a:stretch>
        </p:blipFill>
        <p:spPr bwMode="auto">
          <a:xfrm>
            <a:off x="533401" y="4267200"/>
            <a:ext cx="2666999"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2" name="AutoShape 6" descr="ÐÐ°ÑÑÐ¸Ð½ÐºÐ¸ Ð¿Ð¾ Ð·Ð°Ð¿ÑÐ¾ÑÑ ÑÐ°ÑÑÐµÐ½Ð¸Ñ Ð¸ Ð½Ð°ÑÐµÐºÐ¾Ð¼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4" name="AutoShape 8" descr="ÐÐ°ÑÑÐ¸Ð½ÐºÐ¸ Ð¿Ð¾ Ð·Ð°Ð¿ÑÐ¾ÑÑ ÑÐ°ÑÑÐµÐ½Ð¸Ñ Ð¸ Ð½Ð°ÑÐµÐºÐ¾Ð¼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10" descr="ÐÐ¾ÑÐ¾Ð¶ÐµÐµ Ð¸Ð·Ð¾Ð±ÑÐ°Ð¶ÐµÐ½Ð¸Ðµ"/>
          <p:cNvPicPr>
            <a:picLocks noChangeAspect="1" noChangeArrowheads="1"/>
          </p:cNvPicPr>
          <p:nvPr/>
        </p:nvPicPr>
        <p:blipFill>
          <a:blip r:embed="rId4" cstate="print"/>
          <a:srcRect/>
          <a:stretch>
            <a:fillRect/>
          </a:stretch>
        </p:blipFill>
        <p:spPr bwMode="auto">
          <a:xfrm>
            <a:off x="5943600" y="4267200"/>
            <a:ext cx="25908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81000"/>
            <a:ext cx="7315200" cy="213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Барлық 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аккомодациялар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эволюциялық бейімделуге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Аккомодациялар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a:t>
            </a:r>
            <a:r>
              <a:rPr lang="ru-RU" dirty="0" smtClean="0">
                <a:latin typeface="Times New Roman" pitchFamily="18" charset="0"/>
                <a:cs typeface="Times New Roman" pitchFamily="18" charset="0"/>
              </a:rPr>
              <a:t> процесс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орта </a:t>
            </a:r>
            <a:r>
              <a:rPr lang="ru-RU" dirty="0" err="1" smtClean="0">
                <a:latin typeface="Times New Roman" pitchFamily="18" charset="0"/>
                <a:cs typeface="Times New Roman" pitchFamily="18" charset="0"/>
              </a:rPr>
              <a:t>жағдайларының күрт өзгеруі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қоныс аударғанда 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жаңа жағдайға түседі,бірақ бірте-бірте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оған үйренеді.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орта </a:t>
            </a:r>
            <a:r>
              <a:rPr lang="ru-RU" dirty="0" err="1" smtClean="0">
                <a:latin typeface="Times New Roman" pitchFamily="18" charset="0"/>
                <a:cs typeface="Times New Roman" pitchFamily="18" charset="0"/>
              </a:rPr>
              <a:t>жолақтан соқпаққа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шеткі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солтүстікке көшкен 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 ыңғайсыздық </a:t>
            </a:r>
            <a:r>
              <a:rPr lang="ru-RU" dirty="0" smtClean="0">
                <a:latin typeface="Times New Roman" pitchFamily="18" charset="0"/>
                <a:cs typeface="Times New Roman" pitchFamily="18" charset="0"/>
              </a:rPr>
              <a:t>сезінеді,</a:t>
            </a:r>
            <a:r>
              <a:rPr lang="ru-RU" dirty="0" err="1" smtClean="0">
                <a:latin typeface="Times New Roman" pitchFamily="18" charset="0"/>
                <a:cs typeface="Times New Roman" pitchFamily="18" charset="0"/>
              </a:rPr>
              <a:t>бірақ уақыт өте келе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жаңа жағдайларға үйренеді</a:t>
            </a:r>
            <a:endParaRPr lang="ru-RU" dirty="0">
              <a:latin typeface="Times New Roman" pitchFamily="18" charset="0"/>
              <a:cs typeface="Times New Roman" pitchFamily="18" charset="0"/>
            </a:endParaRPr>
          </a:p>
        </p:txBody>
      </p:sp>
      <p:sp>
        <p:nvSpPr>
          <p:cNvPr id="3" name="Прямоугольник 2"/>
          <p:cNvSpPr/>
          <p:nvPr/>
        </p:nvSpPr>
        <p:spPr>
          <a:xfrm>
            <a:off x="2362200" y="3657600"/>
            <a:ext cx="6553200" cy="2362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Эволюциялық бейімделу</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қайтымсыз және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өзгерістер генетикалық түрде бекітіледі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Бұған табиғи іріктеу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қолданылатын барлық құрылғылар жатады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қамқорлық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бояу(сыртқы түрөзгеріс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жүгіру.</a:t>
            </a:r>
            <a:endParaRPr lang="ru-RU" dirty="0">
              <a:latin typeface="Times New Roman" pitchFamily="18" charset="0"/>
              <a:cs typeface="Times New Roman" pitchFamily="18" charset="0"/>
            </a:endParaRPr>
          </a:p>
        </p:txBody>
      </p:sp>
      <p:sp>
        <p:nvSpPr>
          <p:cNvPr id="4" name="Стрелка вниз 3"/>
          <p:cNvSpPr/>
          <p:nvPr/>
        </p:nvSpPr>
        <p:spPr>
          <a:xfrm>
            <a:off x="5257800" y="2590800"/>
            <a:ext cx="1295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ÐÐ°ÑÑÐ¸Ð½ÐºÐ¸ Ð¿Ð¾ Ð·Ð°Ð¿ÑÐ¾ÑÑ Ð¼Ð¸Ð¼Ð¸ÐºÑÐ¸Ñ"/>
          <p:cNvPicPr>
            <a:picLocks noChangeAspect="1" noChangeArrowheads="1"/>
          </p:cNvPicPr>
          <p:nvPr/>
        </p:nvPicPr>
        <p:blipFill>
          <a:blip r:embed="rId2"/>
          <a:srcRect/>
          <a:stretch>
            <a:fillRect/>
          </a:stretch>
        </p:blipFill>
        <p:spPr bwMode="auto">
          <a:xfrm>
            <a:off x="533400" y="533400"/>
            <a:ext cx="8001000" cy="5943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685800"/>
            <a:ext cx="80010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err="1" smtClean="0">
                <a:latin typeface="Times New Roman" pitchFamily="18" charset="0"/>
                <a:cs typeface="Times New Roman" pitchFamily="18" charset="0"/>
              </a:rPr>
              <a:t>Ағзаның қоршаған ортаның әсеріне бейімделуі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ең алдымен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ағзалар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тіндердің функционалдық белсенділігінің тиісті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ауытқулары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яғни биологиялық реакциялар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жылдамдығының өзгеруі арқылы қамтамасыз етіледі</a:t>
            </a:r>
            <a:r>
              <a:rPr lang="ru-RU" sz="2400" dirty="0" smtClean="0">
                <a:latin typeface="Times New Roman" pitchFamily="18" charset="0"/>
                <a:cs typeface="Times New Roman" pitchFamily="18" charset="0"/>
              </a:rPr>
              <a:t>.</a:t>
            </a:r>
          </a:p>
          <a:p>
            <a:pPr>
              <a:buFont typeface="Arial" pitchFamily="34" charset="0"/>
              <a:buChar char="•"/>
            </a:pPr>
            <a:r>
              <a:rPr lang="ru-RU" sz="2400" dirty="0" err="1" smtClean="0">
                <a:latin typeface="Times New Roman" pitchFamily="18" charset="0"/>
                <a:cs typeface="Times New Roman" pitchFamily="18" charset="0"/>
              </a:rPr>
              <a:t>Бейімделудің қандай түрі болмасын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әрдайым тиісті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материалдық базасы</a:t>
            </a:r>
            <a:r>
              <a:rPr lang="ru-RU" sz="2400" dirty="0" smtClean="0">
                <a:latin typeface="Times New Roman" pitchFamily="18" charset="0"/>
                <a:cs typeface="Times New Roman" pitchFamily="18" charset="0"/>
              </a:rPr>
              <a:t> бар "таза </a:t>
            </a:r>
            <a:r>
              <a:rPr lang="ru-RU" sz="2400" dirty="0" err="1" smtClean="0">
                <a:latin typeface="Times New Roman" pitchFamily="18" charset="0"/>
                <a:cs typeface="Times New Roman" pitchFamily="18" charset="0"/>
              </a:rPr>
              <a:t>функционалдық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ешқашан жүзеге асырылмайды</a:t>
            </a:r>
            <a:r>
              <a:rPr lang="ru-RU" sz="2400" dirty="0" smtClean="0">
                <a:latin typeface="Times New Roman" pitchFamily="18" charset="0"/>
                <a:cs typeface="Times New Roman" pitchFamily="18" charset="0"/>
              </a:rPr>
              <a:t>.</a:t>
            </a:r>
          </a:p>
          <a:p>
            <a:pPr>
              <a:buFont typeface="Arial" pitchFamily="34" charset="0"/>
              <a:buChar char="•"/>
            </a:pP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құрылымдық қамтамасыз ету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жүйесі сапалық және сандық компоненттерден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тұрады</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214290"/>
          <a:ext cx="914400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838200" y="304800"/>
            <a:ext cx="76962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dirty="0" smtClean="0">
                <a:latin typeface="Times New Roman" pitchFamily="18" charset="0"/>
                <a:cs typeface="Times New Roman" pitchFamily="18" charset="0"/>
              </a:rPr>
              <a:t>H. </a:t>
            </a:r>
            <a:r>
              <a:rPr lang="en-US" sz="2400" dirty="0" err="1" smtClean="0">
                <a:latin typeface="Times New Roman" pitchFamily="18" charset="0"/>
                <a:cs typeface="Times New Roman" pitchFamily="18" charset="0"/>
              </a:rPr>
              <a:t>Hensel</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процестерінің түрлі деңгейлерін бөледі:</a:t>
            </a:r>
            <a:endParaRPr lang="ru-RU"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itchFamily="18" charset="0"/>
                <a:cs typeface="Times New Roman" pitchFamily="18" charset="0"/>
              </a:rPr>
              <a:t>Стресс</a:t>
            </a:r>
            <a:r>
              <a:rPr lang="kk-KZ" dirty="0" smtClean="0"/>
              <a:t> </a:t>
            </a:r>
            <a:endParaRPr lang="ru-RU" dirty="0"/>
          </a:p>
        </p:txBody>
      </p:sp>
      <p:sp>
        <p:nvSpPr>
          <p:cNvPr id="3" name="Содержимое 2"/>
          <p:cNvSpPr>
            <a:spLocks noGrp="1"/>
          </p:cNvSpPr>
          <p:nvPr>
            <p:ph idx="1"/>
          </p:nvPr>
        </p:nvSpPr>
        <p:spPr>
          <a:xfrm>
            <a:off x="457200" y="1600200"/>
            <a:ext cx="4343400" cy="452596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ағылш</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stress "</a:t>
            </a:r>
            <a:r>
              <a:rPr lang="ru-RU" dirty="0" err="1" smtClean="0">
                <a:latin typeface="Times New Roman" pitchFamily="18" charset="0"/>
                <a:cs typeface="Times New Roman" pitchFamily="18" charset="0"/>
              </a:rPr>
              <a:t>жүктеме, кернеу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 кернеу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жағдайы")–бұл қоршаған ортаның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күшті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әсеріне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организм </a:t>
            </a:r>
            <a:r>
              <a:rPr lang="ru-RU" dirty="0" err="1" smtClean="0">
                <a:latin typeface="Times New Roman" pitchFamily="18" charset="0"/>
                <a:cs typeface="Times New Roman" pitchFamily="18" charset="0"/>
              </a:rPr>
              <a:t>жүйесіндегі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өзгерістер процесі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синдромы)</a:t>
            </a:r>
          </a:p>
          <a:p>
            <a:r>
              <a:rPr lang="ru-RU" dirty="0" err="1" smtClean="0">
                <a:solidFill>
                  <a:schemeClr val="tx1"/>
                </a:solidFill>
                <a:latin typeface="Times New Roman" pitchFamily="18" charset="0"/>
                <a:cs typeface="Times New Roman" pitchFamily="18" charset="0"/>
              </a:rPr>
              <a:t>Ғылымға ең алғаш </a:t>
            </a:r>
            <a:r>
              <a:rPr lang="ru-RU" dirty="0" smtClean="0">
                <a:solidFill>
                  <a:schemeClr val="tx1"/>
                </a:solidFill>
                <a:latin typeface="Times New Roman" pitchFamily="18" charset="0"/>
                <a:cs typeface="Times New Roman" pitchFamily="18" charset="0"/>
              </a:rPr>
              <a:t>осы </a:t>
            </a:r>
            <a:r>
              <a:rPr lang="ru-RU" dirty="0" err="1" smtClean="0">
                <a:solidFill>
                  <a:schemeClr val="tx1"/>
                </a:solidFill>
                <a:latin typeface="Times New Roman" pitchFamily="18" charset="0"/>
                <a:cs typeface="Times New Roman" pitchFamily="18" charset="0"/>
              </a:rPr>
              <a:t>ұғымды енгізген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канадалық </a:t>
            </a:r>
            <a:r>
              <a:rPr lang="ru-RU" dirty="0" smtClean="0">
                <a:solidFill>
                  <a:schemeClr val="tx1"/>
                </a:solidFill>
                <a:latin typeface="Times New Roman" pitchFamily="18" charset="0"/>
                <a:cs typeface="Times New Roman" pitchFamily="18" charset="0"/>
              </a:rPr>
              <a:t>физиолог </a:t>
            </a:r>
            <a:r>
              <a:rPr lang="ru-RU" dirty="0" err="1" smtClean="0">
                <a:solidFill>
                  <a:schemeClr val="tx1"/>
                </a:solidFill>
                <a:latin typeface="Times New Roman" pitchFamily="18" charset="0"/>
                <a:cs typeface="Times New Roman" pitchFamily="18" charset="0"/>
              </a:rPr>
              <a:t>Ганс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Селье</a:t>
            </a:r>
            <a:r>
              <a:rPr lang="ru-RU" dirty="0" smtClean="0">
                <a:solidFill>
                  <a:schemeClr val="tx1"/>
                </a:solidFill>
                <a:latin typeface="Times New Roman" pitchFamily="18" charset="0"/>
                <a:cs typeface="Times New Roman" pitchFamily="18" charset="0"/>
              </a:rPr>
              <a:t>. </a:t>
            </a:r>
          </a:p>
        </p:txBody>
      </p:sp>
      <p:pic>
        <p:nvPicPr>
          <p:cNvPr id="17410" name="Picture 2" descr="ÐÐ°ÑÑÐ¸Ð½ÐºÐ¸ Ð¿Ð¾ Ð·Ð°Ð¿ÑÐ¾ÑÑ Ð³Ð°Ð½Ñ ÑÐµÐ»ÑÐµ"/>
          <p:cNvPicPr>
            <a:picLocks noChangeAspect="1" noChangeArrowheads="1"/>
          </p:cNvPicPr>
          <p:nvPr/>
        </p:nvPicPr>
        <p:blipFill>
          <a:blip r:embed="rId2"/>
          <a:srcRect/>
          <a:stretch>
            <a:fillRect/>
          </a:stretch>
        </p:blipFill>
        <p:spPr bwMode="auto">
          <a:xfrm>
            <a:off x="5257800" y="1600200"/>
            <a:ext cx="3048000" cy="4038600"/>
          </a:xfrm>
          <a:prstGeom prst="rect">
            <a:avLst/>
          </a:prstGeom>
          <a:noFill/>
        </p:spPr>
      </p:pic>
      <p:sp>
        <p:nvSpPr>
          <p:cNvPr id="5" name="Прямоугольник 4"/>
          <p:cNvSpPr/>
          <p:nvPr/>
        </p:nvSpPr>
        <p:spPr>
          <a:xfrm>
            <a:off x="5486400" y="5867400"/>
            <a:ext cx="2743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latin typeface="Times New Roman" pitchFamily="18" charset="0"/>
                <a:cs typeface="Times New Roman" pitchFamily="18" charset="0"/>
              </a:rPr>
              <a:t>Ганс Селье</a:t>
            </a:r>
          </a:p>
          <a:p>
            <a:pPr algn="ctr"/>
            <a:r>
              <a:rPr lang="kk-KZ" dirty="0" smtClean="0">
                <a:latin typeface="Times New Roman" pitchFamily="18" charset="0"/>
                <a:cs typeface="Times New Roman" pitchFamily="18" charset="0"/>
              </a:rPr>
              <a:t>(1907-1982)</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86050" y="214290"/>
            <a:ext cx="3193503" cy="923330"/>
          </a:xfrm>
          <a:prstGeom prst="rect">
            <a:avLst/>
          </a:prstGeom>
          <a:noFill/>
        </p:spPr>
        <p:txBody>
          <a:bodyPr wrap="none" lIns="91440" tIns="45720" rIns="91440" bIns="45720">
            <a:spAutoFit/>
          </a:bodyPr>
          <a:lstStyle/>
          <a:p>
            <a:pPr algn="ctr"/>
            <a:r>
              <a:rPr lang="kk-KZ"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КІРІСПЕ</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Скругленный прямоугольник 5"/>
          <p:cNvSpPr/>
          <p:nvPr/>
        </p:nvSpPr>
        <p:spPr>
          <a:xfrm>
            <a:off x="714348" y="1928802"/>
            <a:ext cx="7500990" cy="4643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dirty="0" smtClean="0">
                <a:latin typeface="Times New Roman" pitchFamily="18" charset="0"/>
                <a:cs typeface="Times New Roman" pitchFamily="18" charset="0"/>
              </a:rPr>
              <a:t>	Бір  организмдер –  температураға, ылғалдыққа, жарыққа  төзімділігі немесе қажетсінуі, өзге бір организмдердікіне қарағанда басқаша болып келеді. Мысалы, қайың ылғалды ауа райында жақсы өседі, ал шыршаларға- ылғалдығы төмендеу ауа райы қолайлы. Ылғалдылықтың немесе әртүрлі температураның тіршілікке қолайлы және қолайсыз жақтары болады. Тіршілікке қолайсыз жағдайлар- пессималды жағдай немесе пессимум деп аталады.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Егерде организмнің  дамуы жылдың маусымдық ырғағымен  сәйкес келмесе онда түр жойылады. Мәселен, күзге қарай ағаштардың жапырақтарының түсуі, жануарлар дүниесінің тіршілігіндегі өзгерістер (жүннің қалындауы, тері асты май қабаттарының қалындауы, ұйқыға кету, т.б.) мұның айқын мысалы бола алады. Аталған өзгерістер организмдердің тіршілігінде жыл сайын бұлжымай қайталанып отырады.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t>
            </a:r>
            <a:endParaRPr lang="ru-RU" dirty="0"/>
          </a:p>
        </p:txBody>
      </p:sp>
      <p:sp>
        <p:nvSpPr>
          <p:cNvPr id="7" name="Стрелка вниз 6"/>
          <p:cNvSpPr/>
          <p:nvPr/>
        </p:nvSpPr>
        <p:spPr>
          <a:xfrm>
            <a:off x="3857620" y="1000108"/>
            <a:ext cx="928694" cy="64294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762000" y="457200"/>
          <a:ext cx="7924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Ð­ÑÑÑÑÐµÑÑ Ð¸ ÐÐ¸ÑÑÑÐµÑÑ"/>
          <p:cNvPicPr>
            <a:picLocks noChangeAspect="1" noChangeArrowheads="1"/>
          </p:cNvPicPr>
          <p:nvPr/>
        </p:nvPicPr>
        <p:blipFill>
          <a:blip r:embed="rId2"/>
          <a:srcRect/>
          <a:stretch>
            <a:fillRect/>
          </a:stretch>
        </p:blipFill>
        <p:spPr bwMode="auto">
          <a:xfrm>
            <a:off x="990600" y="3429000"/>
            <a:ext cx="7315200" cy="2819400"/>
          </a:xfrm>
          <a:prstGeom prst="rect">
            <a:avLst/>
          </a:prstGeom>
          <a:noFill/>
        </p:spPr>
      </p:pic>
      <p:sp>
        <p:nvSpPr>
          <p:cNvPr id="3" name="Прямоугольник 2"/>
          <p:cNvSpPr/>
          <p:nvPr/>
        </p:nvSpPr>
        <p:spPr>
          <a:xfrm>
            <a:off x="914400" y="609600"/>
            <a:ext cx="7543800" cy="2438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ru-RU" sz="2000" b="1" dirty="0" err="1" smtClean="0">
                <a:latin typeface="Times New Roman" pitchFamily="18" charset="0"/>
                <a:cs typeface="Times New Roman" pitchFamily="18" charset="0"/>
              </a:rPr>
              <a:t>Эустресс</a:t>
            </a:r>
            <a:r>
              <a:rPr lang="ru-RU" sz="2000" dirty="0" smtClean="0">
                <a:latin typeface="Times New Roman" pitchFamily="18" charset="0"/>
                <a:cs typeface="Times New Roman" pitchFamily="18" charset="0"/>
              </a:rPr>
              <a:t> (грек. </a:t>
            </a:r>
            <a:r>
              <a:rPr lang="ru-RU" sz="2000" dirty="0" err="1" smtClean="0">
                <a:latin typeface="Times New Roman" pitchFamily="18" charset="0"/>
                <a:cs typeface="Times New Roman" pitchFamily="18" charset="0"/>
              </a:rPr>
              <a:t>эу</a:t>
            </a:r>
            <a:r>
              <a:rPr lang="ru-RU" sz="2000" dirty="0" smtClean="0">
                <a:latin typeface="Times New Roman" pitchFamily="18" charset="0"/>
                <a:cs typeface="Times New Roman" pitchFamily="18" charset="0"/>
              </a:rPr>
              <a:t> - " </a:t>
            </a:r>
            <a:r>
              <a:rPr lang="ru-RU" sz="2000" dirty="0" err="1" smtClean="0">
                <a:latin typeface="Times New Roman" pitchFamily="18" charset="0"/>
                <a:cs typeface="Times New Roman" pitchFamily="18" charset="0"/>
              </a:rPr>
              <a:t>жақсы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нағыз"</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жағымды </a:t>
            </a:r>
            <a:r>
              <a:rPr lang="ru-RU" sz="2000" dirty="0" smtClean="0">
                <a:latin typeface="Times New Roman" pitchFamily="18" charset="0"/>
                <a:cs typeface="Times New Roman" pitchFamily="18" charset="0"/>
              </a:rPr>
              <a:t>стресс, </a:t>
            </a:r>
            <a:r>
              <a:rPr lang="ru-RU" sz="2000" dirty="0" err="1" smtClean="0">
                <a:latin typeface="Times New Roman" pitchFamily="18" charset="0"/>
                <a:cs typeface="Times New Roman" pitchFamily="18" charset="0"/>
              </a:rPr>
              <a:t>соның нәтижесінде ағзаның функционалдық резерві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артады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оның стресстік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факторға бейімделуі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стресстің өзін жоюы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p>
          <a:p>
            <a:pPr>
              <a:buFont typeface="Arial" pitchFamily="34" charset="0"/>
              <a:buChar char="•"/>
            </a:pPr>
            <a:r>
              <a:rPr lang="ru-RU" sz="2000" b="1" dirty="0" err="1" smtClean="0">
                <a:latin typeface="Times New Roman" pitchFamily="18" charset="0"/>
                <a:cs typeface="Times New Roman" pitchFamily="18" charset="0"/>
              </a:rPr>
              <a:t>Дистресс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(ағылш.,</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distress — "</a:t>
            </a:r>
            <a:r>
              <a:rPr lang="ru-RU" sz="2000" dirty="0" err="1" smtClean="0">
                <a:latin typeface="Times New Roman" pitchFamily="18" charset="0"/>
                <a:cs typeface="Times New Roman" pitchFamily="18" charset="0"/>
              </a:rPr>
              <a:t>қайғы",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азап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"қатты әлсіздік", "сарқылу"</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қолайсыз </a:t>
            </a:r>
            <a:r>
              <a:rPr lang="ru-RU" sz="2000" dirty="0" smtClean="0">
                <a:latin typeface="Times New Roman" pitchFamily="18" charset="0"/>
                <a:cs typeface="Times New Roman" pitchFamily="18" charset="0"/>
              </a:rPr>
              <a:t>стресс, </a:t>
            </a:r>
            <a:r>
              <a:rPr lang="ru-RU" sz="2000" dirty="0" err="1" smtClean="0">
                <a:latin typeface="Times New Roman" pitchFamily="18" charset="0"/>
                <a:cs typeface="Times New Roman" pitchFamily="18" charset="0"/>
              </a:rPr>
              <a:t>соның нәтижесінде ағзаның қорғаныс күштері таусылады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әртүрлі аурулардың бейімделу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a:t>
            </a:r>
            <a:r>
              <a:rPr lang="ru-RU" sz="2000" dirty="0" smtClean="0">
                <a:latin typeface="Times New Roman" pitchFamily="18" charset="0"/>
                <a:cs typeface="Times New Roman" pitchFamily="18" charset="0"/>
              </a:rPr>
              <a:t>даму </a:t>
            </a:r>
            <a:r>
              <a:rPr lang="ru-RU" sz="2000" dirty="0" err="1" smtClean="0">
                <a:latin typeface="Times New Roman" pitchFamily="18" charset="0"/>
                <a:cs typeface="Times New Roman" pitchFamily="18" charset="0"/>
              </a:rPr>
              <a:t>механизмдерінің бұзылуына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тіпті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өлімге дейін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әкеледі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Стресс</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ru-RU" dirty="0" err="1" smtClean="0">
                <a:latin typeface="Times New Roman" pitchFamily="18" charset="0"/>
                <a:cs typeface="Times New Roman" pitchFamily="18" charset="0"/>
              </a:rPr>
              <a:t>Шағын және </a:t>
            </a:r>
            <a:r>
              <a:rPr lang="ru-RU" dirty="0" smtClean="0">
                <a:latin typeface="Times New Roman" pitchFamily="18" charset="0"/>
                <a:cs typeface="Times New Roman" pitchFamily="18" charset="0"/>
              </a:rPr>
              <a:t>орта стресс </a:t>
            </a:r>
            <a:r>
              <a:rPr lang="ru-RU" dirty="0" err="1" smtClean="0">
                <a:latin typeface="Times New Roman" pitchFamily="18" charset="0"/>
                <a:cs typeface="Times New Roman" pitchFamily="18" charset="0"/>
              </a:rPr>
              <a:t>ағзаға пайдалы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ритмдер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 етеді</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Күшті </a:t>
            </a:r>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десинхроноз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тудырады</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сәтте ырғақтың константалығы төмен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күйзеліске жатады</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Қысқа мерзімді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тіркеу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тәулік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жолғы</a:t>
            </a:r>
            <a:r>
              <a:rPr lang="ru-RU" dirty="0" smtClean="0">
                <a:latin typeface="Times New Roman" pitchFamily="18" charset="0"/>
                <a:cs typeface="Times New Roman" pitchFamily="18" charset="0"/>
              </a:rPr>
              <a:t>) стресс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ырғақтың константалық шамасын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көрсетеді</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09600" y="609600"/>
          <a:ext cx="7848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381000"/>
            <a:ext cx="8305800" cy="2209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Дабыл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жағдайы</a:t>
            </a:r>
            <a:r>
              <a:rPr lang="ru-RU" dirty="0" err="1" smtClean="0">
                <a:latin typeface="Times New Roman" pitchFamily="18" charset="0"/>
                <a:cs typeface="Times New Roman" pitchFamily="18" charset="0"/>
              </a:rPr>
              <a:t>-бұл ағзаның қандай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әсерге алғашқы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Үрей күйін вегетативті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 қамтамасыз етеді</a:t>
            </a:r>
            <a:r>
              <a:rPr lang="ru-RU" dirty="0" smtClean="0">
                <a:latin typeface="Times New Roman" pitchFamily="18" charset="0"/>
                <a:cs typeface="Times New Roman" pitchFamily="18" charset="0"/>
              </a:rPr>
              <a:t> ( ал </a:t>
            </a:r>
            <a:r>
              <a:rPr lang="ru-RU" dirty="0" err="1" smtClean="0">
                <a:latin typeface="Times New Roman" pitchFamily="18" charset="0"/>
                <a:cs typeface="Times New Roman" pitchFamily="18" charset="0"/>
              </a:rPr>
              <a:t>нақты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вегетативті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жүйесінің симпатикалық бөлімі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біз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жүйе қоршаған ортаның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өзгеруіне бірден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жүйесінің бөлігі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 өзгеріс болған сайын-реакция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соғұрлым күшті және күрделі.</a:t>
            </a:r>
            <a:endParaRPr lang="ru-RU" dirty="0">
              <a:latin typeface="Times New Roman" pitchFamily="18" charset="0"/>
              <a:cs typeface="Times New Roman" pitchFamily="18" charset="0"/>
            </a:endParaRPr>
          </a:p>
        </p:txBody>
      </p:sp>
      <p:sp>
        <p:nvSpPr>
          <p:cNvPr id="3" name="Прямоугольник 2"/>
          <p:cNvSpPr/>
          <p:nvPr/>
        </p:nvSpPr>
        <p:spPr>
          <a:xfrm>
            <a:off x="381000" y="3352800"/>
            <a:ext cx="8382000" cy="2362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Бейімделу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стресстің ең ұзақ кезеңі.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өзгерістер тізбегі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мидың қатысуымен өтеді (нақты-гипоталламус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 әрекеттер қоршаған ортаға бейімделуге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бағытталған.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кезеңде қандағы </a:t>
            </a:r>
            <a:r>
              <a:rPr lang="ru-RU" dirty="0" smtClean="0">
                <a:latin typeface="Times New Roman" pitchFamily="18" charset="0"/>
                <a:cs typeface="Times New Roman" pitchFamily="18" charset="0"/>
              </a:rPr>
              <a:t>глюкоза </a:t>
            </a:r>
            <a:r>
              <a:rPr lang="ru-RU" dirty="0" err="1" smtClean="0">
                <a:latin typeface="Times New Roman" pitchFamily="18" charset="0"/>
                <a:cs typeface="Times New Roman" pitchFamily="18" charset="0"/>
              </a:rPr>
              <a:t>мөлшерін арттыру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энергияның жоғары қорын қамтамасыз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синтездейтін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құрылымдардың санын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арттыру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т.б. </a:t>
            </a:r>
            <a:r>
              <a:rPr lang="ru-RU" dirty="0" err="1" smtClean="0">
                <a:latin typeface="Times New Roman" pitchFamily="18" charset="0"/>
                <a:cs typeface="Times New Roman" pitchFamily="18" charset="0"/>
              </a:rPr>
              <a:t>сияқты өзгерістер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және жоқ, барлығы ағзаның жағдайына және стрессордың әсер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ұзақтығына байланысты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0"/>
            <a:ext cx="8382000" cy="14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стрессор </a:t>
            </a:r>
            <a:r>
              <a:rPr lang="ru-RU" dirty="0" err="1" smtClean="0">
                <a:latin typeface="Times New Roman" pitchFamily="18" charset="0"/>
                <a:cs typeface="Times New Roman" pitchFamily="18" charset="0"/>
              </a:rPr>
              <a:t>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күшті 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ұзақ уақыт бойы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әрекет етсе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заттың бейімделуі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әрдайым түпкілікті </a:t>
            </a:r>
            <a:r>
              <a:rPr lang="ru-RU" dirty="0" smtClean="0">
                <a:latin typeface="Times New Roman" pitchFamily="18" charset="0"/>
                <a:cs typeface="Times New Roman" pitchFamily="18" charset="0"/>
              </a:rPr>
              <a:t>болса</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сарқылу сатысы</a:t>
            </a:r>
            <a:r>
              <a:rPr lang="ru-RU" b="1"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кезеңдегі нәтиже-ағзаның сыртқы әсерлерге тұрақтылығы күрт төмендейді.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патологияның клиникалық деңгейде 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базасы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құрылған.</a:t>
            </a:r>
            <a:endParaRPr lang="ru-RU" dirty="0">
              <a:latin typeface="Times New Roman" pitchFamily="18" charset="0"/>
              <a:cs typeface="Times New Roman" pitchFamily="18" charset="0"/>
            </a:endParaRPr>
          </a:p>
        </p:txBody>
      </p:sp>
      <p:pic>
        <p:nvPicPr>
          <p:cNvPr id="12290" name="Picture 2" descr="ÐÐ°ÑÑÐ¸Ð½ÐºÐ¸ Ð¿Ð¾ Ð·Ð°Ð¿ÑÐ¾ÑÑ ÑÑÑÐµÑÑ ÑÐ¸Ð·Ð¸Ð¾Ð»Ð¾Ð³Ð¸Ñ"/>
          <p:cNvPicPr>
            <a:picLocks noChangeAspect="1" noChangeArrowheads="1"/>
          </p:cNvPicPr>
          <p:nvPr/>
        </p:nvPicPr>
        <p:blipFill>
          <a:blip r:embed="rId2"/>
          <a:srcRect/>
          <a:stretch>
            <a:fillRect/>
          </a:stretch>
        </p:blipFill>
        <p:spPr bwMode="auto">
          <a:xfrm>
            <a:off x="304800" y="1828800"/>
            <a:ext cx="8564135" cy="4800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kk-KZ" dirty="0" smtClean="0">
                <a:latin typeface="Times New Roman" pitchFamily="18" charset="0"/>
                <a:cs typeface="Times New Roman" pitchFamily="18" charset="0"/>
              </a:rPr>
              <a:t>Қорытынды</a:t>
            </a:r>
            <a:r>
              <a:rPr lang="kk-KZ" dirty="0" smtClean="0"/>
              <a:t> </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ru-RU" dirty="0" err="1" smtClean="0">
                <a:latin typeface="Times New Roman" pitchFamily="18" charset="0"/>
                <a:cs typeface="Times New Roman" pitchFamily="18" charset="0"/>
              </a:rPr>
              <a:t>Стресс-ағзаның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мінез-құлық, вегетативтік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биохимиялық деңгейлердегі өзгерістер кешені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даму </a:t>
            </a:r>
            <a:r>
              <a:rPr lang="ru-RU" dirty="0" err="1" smtClean="0">
                <a:latin typeface="Times New Roman" pitchFamily="18" charset="0"/>
                <a:cs typeface="Times New Roman" pitchFamily="18" charset="0"/>
              </a:rPr>
              <a:t>серпіні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логикасына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зардабын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стрессте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жұмысқа қабілеттілігі төмендейді, психикалық жағдайы нашарлайды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қан тамырлары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асқазан-ішек жолы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бүкіл ағза зардап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zhkt.guru/i/images/slabost'.jpg"/>
          <p:cNvPicPr>
            <a:picLocks noChangeAspect="1" noChangeArrowheads="1"/>
          </p:cNvPicPr>
          <p:nvPr/>
        </p:nvPicPr>
        <p:blipFill>
          <a:blip r:embed="rId2"/>
          <a:srcRect/>
          <a:stretch>
            <a:fillRect/>
          </a:stretch>
        </p:blipFill>
        <p:spPr bwMode="auto">
          <a:xfrm>
            <a:off x="571472" y="3143248"/>
            <a:ext cx="3214710"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http://files.rossypi.net/200000748-0001803383/%D1%87%D0%B5%D0%BB%D0%BE%D0%B2%D0%B5%D0%BA%20%D0%BF%D0%BB%D0%B0%D1%82%D0%B8%D1%82.jpg"/>
          <p:cNvPicPr>
            <a:picLocks noChangeAspect="1" noChangeArrowheads="1"/>
          </p:cNvPicPr>
          <p:nvPr/>
        </p:nvPicPr>
        <p:blipFill>
          <a:blip r:embed="rId3" cstate="print"/>
          <a:srcRect/>
          <a:stretch>
            <a:fillRect/>
          </a:stretch>
        </p:blipFill>
        <p:spPr bwMode="auto">
          <a:xfrm>
            <a:off x="4214810" y="3143248"/>
            <a:ext cx="4071966" cy="3179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p:cNvSpPr/>
          <p:nvPr/>
        </p:nvSpPr>
        <p:spPr>
          <a:xfrm>
            <a:off x="428596" y="428604"/>
            <a:ext cx="8072494"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b="1" dirty="0" smtClean="0">
                <a:latin typeface="Times New Roman" pitchFamily="18" charset="0"/>
                <a:cs typeface="Times New Roman" pitchFamily="18" charset="0"/>
              </a:rPr>
              <a:t>Қажу-</a:t>
            </a:r>
            <a:r>
              <a:rPr lang="kk-KZ" dirty="0" smtClean="0">
                <a:latin typeface="Times New Roman" pitchFamily="18" charset="0"/>
                <a:cs typeface="Times New Roman" pitchFamily="18" charset="0"/>
              </a:rPr>
              <a:t> шаршау жағдайының дамуымен бірге жүретін сезіну. Мөлшерден артық әсердің нәтижесінде дамитын,уақытша жұмысқа қабілеттіліктің төмендеуімен сипатталатын адамның физиологиялық жағдайы.</a:t>
            </a:r>
          </a:p>
          <a:p>
            <a:pPr algn="just"/>
            <a:r>
              <a:rPr lang="kk-KZ" b="1" dirty="0" smtClean="0">
                <a:latin typeface="Times New Roman" pitchFamily="18" charset="0"/>
                <a:cs typeface="Times New Roman" pitchFamily="18" charset="0"/>
              </a:rPr>
              <a:t>Қажу </a:t>
            </a:r>
            <a:r>
              <a:rPr lang="kk-KZ" dirty="0" smtClean="0">
                <a:latin typeface="Times New Roman" pitchFamily="18" charset="0"/>
                <a:cs typeface="Times New Roman" pitchFamily="18" charset="0"/>
              </a:rPr>
              <a:t>интеллектуалды еңбектің өнімі төмендеуімен,назардың әлсіреуімен,ойлаудың кешеуілдеуімен сипатталады.</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571612"/>
            <a:ext cx="938077" cy="461665"/>
          </a:xfrm>
          <a:prstGeom prst="rect">
            <a:avLst/>
          </a:prstGeom>
          <a:noFill/>
        </p:spPr>
        <p:txBody>
          <a:bodyPr wrap="none" rtlCol="0">
            <a:spAutoFit/>
          </a:bodyPr>
          <a:lstStyle/>
          <a:p>
            <a:r>
              <a:rPr lang="kk-KZ" sz="2400" b="1" dirty="0" smtClean="0">
                <a:solidFill>
                  <a:srgbClr val="FF0000"/>
                </a:solidFill>
                <a:latin typeface="Times New Roman" pitchFamily="18" charset="0"/>
                <a:cs typeface="Times New Roman" pitchFamily="18" charset="0"/>
              </a:rPr>
              <a:t>Қажу</a:t>
            </a:r>
            <a:endParaRPr lang="ru-RU" sz="2400" b="1" dirty="0">
              <a:solidFill>
                <a:srgbClr val="FF0000"/>
              </a:solidFill>
              <a:latin typeface="Times New Roman" pitchFamily="18" charset="0"/>
              <a:cs typeface="Times New Roman" pitchFamily="18" charset="0"/>
            </a:endParaRPr>
          </a:p>
        </p:txBody>
      </p:sp>
      <p:cxnSp>
        <p:nvCxnSpPr>
          <p:cNvPr id="4" name="Прямая со стрелкой 3"/>
          <p:cNvCxnSpPr/>
          <p:nvPr/>
        </p:nvCxnSpPr>
        <p:spPr>
          <a:xfrm flipV="1">
            <a:off x="1571604" y="1071546"/>
            <a:ext cx="107157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1571604" y="1857364"/>
            <a:ext cx="107157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6050" y="214290"/>
            <a:ext cx="5643602" cy="1631216"/>
          </a:xfrm>
          <a:prstGeom prst="rect">
            <a:avLst/>
          </a:prstGeom>
          <a:noFill/>
        </p:spPr>
        <p:txBody>
          <a:bodyPr wrap="square" rtlCol="0">
            <a:spAutoFit/>
          </a:bodyPr>
          <a:lstStyle/>
          <a:p>
            <a:r>
              <a:rPr lang="ru-RU" sz="2000" b="1" dirty="0" err="1" smtClean="0">
                <a:solidFill>
                  <a:srgbClr val="00B050"/>
                </a:solidFill>
                <a:latin typeface="Times New Roman" pitchFamily="18" charset="0"/>
                <a:cs typeface="Times New Roman" pitchFamily="18" charset="0"/>
              </a:rPr>
              <a:t>Физикалық</a:t>
            </a:r>
            <a:endParaRPr lang="ru-RU" sz="2000" b="1" dirty="0" smtClean="0">
              <a:solidFill>
                <a:srgbClr val="00B050"/>
              </a:solidFill>
              <a:latin typeface="Times New Roman" pitchFamily="18" charset="0"/>
              <a:cs typeface="Times New Roman" pitchFamily="18" charset="0"/>
            </a:endParaRPr>
          </a:p>
          <a:p>
            <a:r>
              <a:rPr lang="ru-RU" sz="2000" dirty="0" err="1" smtClean="0">
                <a:latin typeface="Times New Roman" pitchFamily="18" charset="0"/>
                <a:cs typeface="Times New Roman" pitchFamily="18" charset="0"/>
              </a:rPr>
              <a:t>бұлшықет функциясының бұзылуымен: күштің, жылдамдықтың, дәлдіктің, қозғалыстың келісімділігі</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ырғақтылығы төмендеуімен сипатталады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4" name="Прямоугольник 13"/>
          <p:cNvSpPr/>
          <p:nvPr/>
        </p:nvSpPr>
        <p:spPr>
          <a:xfrm>
            <a:off x="2786050" y="2285992"/>
            <a:ext cx="5715040" cy="1754326"/>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Психикалық</a:t>
            </a:r>
            <a:endParaRPr lang="ru-RU" b="1" dirty="0" smtClean="0">
              <a:solidFill>
                <a:srgbClr val="00B050"/>
              </a:solidFill>
              <a:latin typeface="Times New Roman" pitchFamily="18" charset="0"/>
              <a:cs typeface="Times New Roman" pitchFamily="18" charset="0"/>
            </a:endParaRPr>
          </a:p>
          <a:p>
            <a:r>
              <a:rPr lang="ru-RU" dirty="0" err="1" smtClean="0">
                <a:latin typeface="Times New Roman" pitchFamily="18" charset="0"/>
                <a:cs typeface="Times New Roman" pitchFamily="18" charset="0"/>
              </a:rPr>
              <a:t>Бұл ойлау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қажуының тұрақты психикалық күш түсумен, үлкен жауапкершілік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сезімімен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ұштасқан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балаларда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өте қажу шамадан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толқу және жауапкершіліктің әр тектілігі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5" name="Прямоугольник 14"/>
          <p:cNvSpPr/>
          <p:nvPr/>
        </p:nvSpPr>
        <p:spPr>
          <a:xfrm>
            <a:off x="357158" y="4071942"/>
            <a:ext cx="8286808" cy="1261884"/>
          </a:xfrm>
          <a:prstGeom prst="rect">
            <a:avLst/>
          </a:prstGeom>
        </p:spPr>
        <p:txBody>
          <a:bodyPr wrap="square">
            <a:spAutoFit/>
          </a:bodyPr>
          <a:lstStyle/>
          <a:p>
            <a:r>
              <a:rPr lang="ru-RU" sz="2000" b="1" dirty="0" err="1" smtClean="0">
                <a:latin typeface="Times New Roman" pitchFamily="18" charset="0"/>
                <a:cs typeface="Times New Roman" pitchFamily="18" charset="0"/>
              </a:rPr>
              <a:t>Қажудың пайда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болуы</a:t>
            </a:r>
            <a:r>
              <a:rPr lang="ru-RU" sz="2000" b="1" dirty="0" smtClean="0">
                <a:latin typeface="Times New Roman" pitchFamily="18" charset="0"/>
                <a:cs typeface="Times New Roman" pitchFamily="18" charset="0"/>
              </a:rPr>
              <a:t> мен </a:t>
            </a:r>
            <a:r>
              <a:rPr lang="ru-RU" sz="2000" b="1" dirty="0" err="1" smtClean="0">
                <a:latin typeface="Times New Roman" pitchFamily="18" charset="0"/>
                <a:cs typeface="Times New Roman" pitchFamily="18" charset="0"/>
              </a:rPr>
              <a:t>себептерін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негізгі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үш ұғыммен сипаттауға болады</a:t>
            </a:r>
            <a:r>
              <a:rPr lang="ru-RU" sz="2000" b="1" dirty="0" smtClean="0">
                <a:latin typeface="Times New Roman" pitchFamily="18" charset="0"/>
                <a:cs typeface="Times New Roman" pitchFamily="18" charset="0"/>
              </a:rPr>
              <a:t>:</a:t>
            </a:r>
          </a:p>
          <a:p>
            <a:r>
              <a:rPr lang="ru-RU" dirty="0" smtClean="0"/>
              <a:t/>
            </a:r>
            <a:br>
              <a:rPr lang="ru-RU" dirty="0" smtClean="0"/>
            </a:br>
            <a:endParaRPr lang="ru-RU" dirty="0"/>
          </a:p>
        </p:txBody>
      </p:sp>
      <p:cxnSp>
        <p:nvCxnSpPr>
          <p:cNvPr id="16" name="Прямая со стрелкой 15"/>
          <p:cNvCxnSpPr/>
          <p:nvPr/>
        </p:nvCxnSpPr>
        <p:spPr>
          <a:xfrm rot="5400000">
            <a:off x="965175" y="5106999"/>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a:off x="3679819" y="5035561"/>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6680215" y="4964123"/>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142844" y="5429264"/>
            <a:ext cx="3143272" cy="1477328"/>
          </a:xfrm>
          <a:prstGeom prst="rect">
            <a:avLst/>
          </a:prstGeom>
        </p:spPr>
        <p:txBody>
          <a:bodyPr wrap="square">
            <a:spAutoFit/>
          </a:bodyPr>
          <a:lstStyle/>
          <a:p>
            <a:r>
              <a:rPr lang="kk-KZ" b="1" dirty="0" smtClean="0">
                <a:solidFill>
                  <a:srgbClr val="00B050"/>
                </a:solidFill>
                <a:latin typeface="Times New Roman" pitchFamily="18" charset="0"/>
                <a:cs typeface="Times New Roman" pitchFamily="18" charset="0"/>
              </a:rPr>
              <a:t>Күш түсу:</a:t>
            </a:r>
            <a:r>
              <a:rPr lang="ru-RU" dirty="0" err="1" smtClean="0">
                <a:latin typeface="Times New Roman" pitchFamily="18" charset="0"/>
                <a:cs typeface="Times New Roman" pitchFamily="18" charset="0"/>
              </a:rPr>
              <a:t>қажу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 физикалық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күш түсулер нәтижесі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24" name="Прямоугольник 23"/>
          <p:cNvSpPr/>
          <p:nvPr/>
        </p:nvSpPr>
        <p:spPr>
          <a:xfrm>
            <a:off x="2928926" y="5429264"/>
            <a:ext cx="3500462" cy="1200329"/>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Жұмыс істеу</a:t>
            </a:r>
            <a:r>
              <a:rPr lang="ru-RU" b="1" dirty="0" smtClean="0">
                <a:solidFill>
                  <a:srgbClr val="00B050"/>
                </a:solidFill>
                <a:latin typeface="Times New Roman" pitchFamily="18" charset="0"/>
                <a:cs typeface="Times New Roman" pitchFamily="18" charset="0"/>
              </a:rPr>
              <a:t> </a:t>
            </a:r>
            <a:r>
              <a:rPr lang="ru-RU" b="1" dirty="0" err="1" smtClean="0">
                <a:solidFill>
                  <a:srgbClr val="00B050"/>
                </a:solidFill>
                <a:latin typeface="Times New Roman" pitchFamily="18" charset="0"/>
                <a:cs typeface="Times New Roman" pitchFamily="18" charset="0"/>
              </a:rPr>
              <a:t>қабілетінің төмендеуі: </a:t>
            </a:r>
            <a:r>
              <a:rPr lang="ru-RU" dirty="0" err="1" smtClean="0">
                <a:latin typeface="Times New Roman" pitchFamily="18" charset="0"/>
                <a:cs typeface="Times New Roman" pitchFamily="18" charset="0"/>
              </a:rPr>
              <a:t>қажу психикалық жұмыс қабілетінің қысқаруына әкеледі.</a:t>
            </a:r>
            <a:endParaRPr lang="ru-RU" dirty="0">
              <a:latin typeface="Times New Roman" pitchFamily="18" charset="0"/>
              <a:cs typeface="Times New Roman" pitchFamily="18" charset="0"/>
            </a:endParaRPr>
          </a:p>
        </p:txBody>
      </p:sp>
      <p:sp>
        <p:nvSpPr>
          <p:cNvPr id="25" name="Прямоугольник 24"/>
          <p:cNvSpPr/>
          <p:nvPr/>
        </p:nvSpPr>
        <p:spPr>
          <a:xfrm>
            <a:off x="6215074" y="5357826"/>
            <a:ext cx="2786082" cy="1200329"/>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Қайтымдылық: </a:t>
            </a:r>
            <a:r>
              <a:rPr lang="ru-RU" dirty="0" err="1" smtClean="0">
                <a:latin typeface="Times New Roman" pitchFamily="18" charset="0"/>
                <a:cs typeface="Times New Roman" pitchFamily="18" charset="0"/>
              </a:rPr>
              <a:t>қажу қайтымды, оның әсері қайтымды сипатта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8215370" cy="4985980"/>
          </a:xfrm>
          <a:prstGeom prst="rect">
            <a:avLst/>
          </a:prstGeom>
        </p:spPr>
        <p:txBody>
          <a:bodyPr wrap="square">
            <a:spAutoFit/>
          </a:bodyPr>
          <a:lstStyle/>
          <a:p>
            <a:endParaRPr lang="ru-RU" b="1" dirty="0" smtClean="0">
              <a:latin typeface="Times New Roman" pitchFamily="18" charset="0"/>
              <a:cs typeface="Times New Roman" pitchFamily="18" charset="0"/>
            </a:endParaRPr>
          </a:p>
          <a:p>
            <a:pPr algn="just"/>
            <a:r>
              <a:rPr lang="ru-RU" sz="2000" i="1" dirty="0" err="1" smtClean="0">
                <a:latin typeface="Times New Roman" pitchFamily="18" charset="0"/>
                <a:cs typeface="Times New Roman" pitchFamily="18" charset="0"/>
              </a:rPr>
              <a:t>Қауіп-қатер факторларын</a:t>
            </a:r>
            <a:r>
              <a:rPr lang="ru-RU" sz="2000" i="1" dirty="0" smtClean="0">
                <a:solidFill>
                  <a:srgbClr val="C00000"/>
                </a:solidFill>
                <a:latin typeface="Times New Roman" pitchFamily="18" charset="0"/>
                <a:cs typeface="Times New Roman" pitchFamily="18" charset="0"/>
              </a:rPr>
              <a:t> </a:t>
            </a:r>
            <a:r>
              <a:rPr lang="ru-RU" sz="2000" b="1" i="1" dirty="0" err="1" smtClean="0">
                <a:solidFill>
                  <a:srgbClr val="C00000"/>
                </a:solidFill>
                <a:latin typeface="Times New Roman" pitchFamily="18" charset="0"/>
                <a:cs typeface="Times New Roman" pitchFamily="18" charset="0"/>
              </a:rPr>
              <a:t>сыртқы</a:t>
            </a:r>
            <a:r>
              <a:rPr lang="ru-RU" sz="2000" i="1" dirty="0" err="1" smtClean="0">
                <a:solidFill>
                  <a:srgbClr val="C00000"/>
                </a:solidFill>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a:t>
            </a:r>
            <a:r>
              <a:rPr lang="ru-RU" sz="2000" b="1" i="1" dirty="0" err="1" smtClean="0">
                <a:solidFill>
                  <a:srgbClr val="C00000"/>
                </a:solidFill>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бөлуге болады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Біріншісіне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физикалық активтілі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төмен өмір салты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жоғары колориялы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қаныққан майлар</a:t>
            </a:r>
            <a:r>
              <a:rPr lang="ru-RU" sz="2000" i="1" dirty="0" smtClean="0">
                <a:latin typeface="Times New Roman" pitchFamily="18" charset="0"/>
                <a:cs typeface="Times New Roman" pitchFamily="18" charset="0"/>
              </a:rPr>
              <a:t> мен </a:t>
            </a:r>
            <a:r>
              <a:rPr lang="ru-RU" sz="2000" i="1" dirty="0" err="1" smtClean="0">
                <a:latin typeface="Times New Roman" pitchFamily="18" charset="0"/>
                <a:cs typeface="Times New Roman" pitchFamily="18" charset="0"/>
              </a:rPr>
              <a:t>холестеринге</a:t>
            </a:r>
            <a:r>
              <a:rPr lang="ru-RU" sz="2000" i="1" dirty="0" smtClean="0">
                <a:latin typeface="Times New Roman" pitchFamily="18" charset="0"/>
                <a:cs typeface="Times New Roman" pitchFamily="18" charset="0"/>
              </a:rPr>
              <a:t> бай </a:t>
            </a:r>
            <a:r>
              <a:rPr lang="ru-RU" sz="2000" i="1" dirty="0" err="1" smtClean="0">
                <a:latin typeface="Times New Roman" pitchFamily="18" charset="0"/>
                <a:cs typeface="Times New Roman" pitchFamily="18" charset="0"/>
              </a:rPr>
              <a:t>тағамдарды қолдану</a:t>
            </a:r>
            <a:r>
              <a:rPr lang="ru-RU" sz="2000" i="1" dirty="0" smtClean="0">
                <a:latin typeface="Times New Roman" pitchFamily="18" charset="0"/>
                <a:cs typeface="Times New Roman" pitchFamily="18" charset="0"/>
              </a:rPr>
              <a:t>, урбанизация, </a:t>
            </a:r>
            <a:r>
              <a:rPr lang="ru-RU" sz="2000" i="1" dirty="0" err="1" smtClean="0">
                <a:latin typeface="Times New Roman" pitchFamily="18" charset="0"/>
                <a:cs typeface="Times New Roman" pitchFamily="18" charset="0"/>
              </a:rPr>
              <a:t>темекі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шегу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жатады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қауіп-қатер факторларына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артериалды</a:t>
            </a:r>
            <a:r>
              <a:rPr lang="ru-RU" sz="2000" i="1" dirty="0" smtClean="0">
                <a:latin typeface="Times New Roman" pitchFamily="18" charset="0"/>
                <a:cs typeface="Times New Roman" pitchFamily="18" charset="0"/>
              </a:rPr>
              <a:t> гипертензия, </a:t>
            </a:r>
            <a:r>
              <a:rPr lang="ru-RU" sz="2000" i="1" dirty="0" err="1" smtClean="0">
                <a:latin typeface="Times New Roman" pitchFamily="18" charset="0"/>
                <a:cs typeface="Times New Roman" pitchFamily="18" charset="0"/>
              </a:rPr>
              <a:t>көмірсуларға толеранттылықтың бұзылуы, өзіндік психологиялық </a:t>
            </a:r>
            <a:r>
              <a:rPr lang="ru-RU" sz="2000" i="1" dirty="0" smtClean="0">
                <a:latin typeface="Times New Roman" pitchFamily="18" charset="0"/>
                <a:cs typeface="Times New Roman" pitchFamily="18" charset="0"/>
              </a:rPr>
              <a:t>тип </a:t>
            </a:r>
            <a:r>
              <a:rPr lang="ru-RU" sz="2000" i="1" dirty="0" err="1" smtClean="0">
                <a:latin typeface="Times New Roman" pitchFamily="18" charset="0"/>
                <a:cs typeface="Times New Roman" pitchFamily="18" charset="0"/>
              </a:rPr>
              <a:t>жатады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Шылым</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шегудің әсері көбінесе жүрек-қан тамыр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жүйесіне және тыныс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жүйесі ауруларына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Артериалды</a:t>
            </a:r>
            <a:r>
              <a:rPr lang="ru-RU" sz="2000" i="1" dirty="0" smtClean="0">
                <a:latin typeface="Times New Roman" pitchFamily="18" charset="0"/>
                <a:cs typeface="Times New Roman" pitchFamily="18" charset="0"/>
              </a:rPr>
              <a:t> гипертензия ЖИА даму </a:t>
            </a:r>
            <a:r>
              <a:rPr lang="ru-RU" sz="2000" i="1" dirty="0" err="1" smtClean="0">
                <a:latin typeface="Times New Roman" pitchFamily="18" charset="0"/>
                <a:cs typeface="Times New Roman" pitchFamily="18" charset="0"/>
              </a:rPr>
              <a:t>мүмкіндігін </a:t>
            </a:r>
            <a:r>
              <a:rPr lang="ru-RU" sz="2000" i="1" dirty="0" smtClean="0">
                <a:latin typeface="Times New Roman" pitchFamily="18" charset="0"/>
                <a:cs typeface="Times New Roman" pitchFamily="18" charset="0"/>
              </a:rPr>
              <a:t>5-6 </a:t>
            </a:r>
            <a:r>
              <a:rPr lang="ru-RU" sz="2000" i="1" dirty="0" err="1" smtClean="0">
                <a:latin typeface="Times New Roman" pitchFamily="18" charset="0"/>
                <a:cs typeface="Times New Roman" pitchFamily="18" charset="0"/>
              </a:rPr>
              <a:t>ретке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жоғарлатады</a:t>
            </a:r>
            <a:r>
              <a:rPr lang="ru-RU" sz="2000" i="1" dirty="0" smtClean="0">
                <a:latin typeface="Times New Roman" pitchFamily="18" charset="0"/>
                <a:cs typeface="Times New Roman" pitchFamily="18" charset="0"/>
              </a:rPr>
              <a:t>, миокард </a:t>
            </a:r>
            <a:r>
              <a:rPr lang="ru-RU" sz="2000" i="1" dirty="0" err="1" smtClean="0">
                <a:latin typeface="Times New Roman" pitchFamily="18" charset="0"/>
                <a:cs typeface="Times New Roman" pitchFamily="18" charset="0"/>
              </a:rPr>
              <a:t>инфарктісі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өлімге жиі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әкеледі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Атеросклероздың өршуі өмір ұзақтығына 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Психологиялық факторлар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әртүрлі аурулардың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Алкогольмен</a:t>
            </a:r>
            <a:r>
              <a:rPr lang="ru-RU" sz="2000" i="1" dirty="0" smtClean="0">
                <a:latin typeface="Times New Roman" pitchFamily="18" charset="0"/>
                <a:cs typeface="Times New Roman" pitchFamily="18" charset="0"/>
              </a:rPr>
              <a:t> наркотик </a:t>
            </a:r>
            <a:r>
              <a:rPr lang="ru-RU" sz="2000" i="1" dirty="0" err="1" smtClean="0">
                <a:latin typeface="Times New Roman" pitchFamily="18" charset="0"/>
                <a:cs typeface="Times New Roman" pitchFamily="18" charset="0"/>
              </a:rPr>
              <a:t>қолдану маңызды қауіп-қатер </a:t>
            </a:r>
            <a:r>
              <a:rPr lang="ru-RU" sz="2000" i="1" dirty="0" smtClean="0">
                <a:latin typeface="Times New Roman" pitchFamily="18" charset="0"/>
                <a:cs typeface="Times New Roman" pitchFamily="18" charset="0"/>
              </a:rPr>
              <a:t>факторы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3" name="Прямоугольник 2"/>
          <p:cNvSpPr/>
          <p:nvPr/>
        </p:nvSpPr>
        <p:spPr>
          <a:xfrm>
            <a:off x="714348" y="285728"/>
            <a:ext cx="764386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err="1" smtClean="0">
                <a:latin typeface="Times New Roman" pitchFamily="18" charset="0"/>
                <a:cs typeface="Times New Roman" pitchFamily="18" charset="0"/>
              </a:rPr>
              <a:t>Қауіп-қатер факторлары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және оның ағзаға әсері</a:t>
            </a:r>
            <a:endParaRPr lang="ru-RU" sz="20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8715436" cy="3693319"/>
          </a:xfrm>
          <a:prstGeom prst="rect">
            <a:avLst/>
          </a:prstGeom>
        </p:spPr>
        <p:txBody>
          <a:bodyPr wrap="square">
            <a:spAutoFit/>
          </a:bodyPr>
          <a:lstStyle/>
          <a:p>
            <a:r>
              <a:rPr lang="ru-RU" dirty="0" err="1" smtClean="0">
                <a:latin typeface="Times New Roman" pitchFamily="18" charset="0"/>
                <a:cs typeface="Times New Roman" pitchFamily="18" charset="0"/>
              </a:rPr>
              <a:t>Қажу әр түрлі формада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Қолданушының қажуының түрін және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қажудың өту интенсивтілігін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 анықтау керек</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Қолданушының қажуының 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 және себептерін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ажыратады</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 </a:t>
            </a:r>
            <a:r>
              <a:rPr lang="ru-RU" b="1" dirty="0" err="1" smtClean="0">
                <a:solidFill>
                  <a:srgbClr val="0070C0"/>
                </a:solidFill>
                <a:latin typeface="Times New Roman" pitchFamily="18" charset="0"/>
                <a:cs typeface="Times New Roman" pitchFamily="18" charset="0"/>
              </a:rPr>
              <a:t>Көру қажуы </a:t>
            </a:r>
            <a:r>
              <a:rPr lang="ru-RU" dirty="0" smtClean="0">
                <a:latin typeface="Times New Roman" pitchFamily="18" charset="0"/>
                <a:cs typeface="Times New Roman" pitchFamily="18" charset="0"/>
              </a:rPr>
              <a:t>дисплей </a:t>
            </a:r>
            <a:r>
              <a:rPr lang="ru-RU" dirty="0" err="1" smtClean="0">
                <a:latin typeface="Times New Roman" pitchFamily="18" charset="0"/>
                <a:cs typeface="Times New Roman" pitchFamily="18" charset="0"/>
              </a:rPr>
              <a:t>алдында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 істеу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көру жүйесіне күш түсу нәтижесінде 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б) </a:t>
            </a:r>
            <a:r>
              <a:rPr lang="ru-RU" b="1" dirty="0" err="1" smtClean="0">
                <a:solidFill>
                  <a:srgbClr val="0070C0"/>
                </a:solidFill>
                <a:latin typeface="Times New Roman" pitchFamily="18" charset="0"/>
                <a:cs typeface="Times New Roman" pitchFamily="18" charset="0"/>
              </a:rPr>
              <a:t>Бұлшықеттік қажу </a:t>
            </a:r>
            <a:r>
              <a:rPr lang="ru-RU" dirty="0" err="1" smtClean="0">
                <a:latin typeface="Times New Roman" pitchFamily="18" charset="0"/>
                <a:cs typeface="Times New Roman" pitchFamily="18" charset="0"/>
              </a:rPr>
              <a:t>бұлшықетке статикалық күш түсу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в) </a:t>
            </a:r>
            <a:r>
              <a:rPr lang="ru-RU" b="1" dirty="0" err="1" smtClean="0">
                <a:solidFill>
                  <a:srgbClr val="0070C0"/>
                </a:solidFill>
                <a:latin typeface="Times New Roman" pitchFamily="18" charset="0"/>
                <a:cs typeface="Times New Roman" pitchFamily="18" charset="0"/>
              </a:rPr>
              <a:t>Жалпы</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a:t>
            </a:r>
            <a:r>
              <a:rPr lang="ru-RU" dirty="0" err="1" smtClean="0">
                <a:latin typeface="Times New Roman" pitchFamily="18" charset="0"/>
                <a:cs typeface="Times New Roman" pitchFamily="18" charset="0"/>
              </a:rPr>
              <a:t>ағзаға 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күш түсу және жұмыс жылдамдығына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г) </a:t>
            </a:r>
            <a:r>
              <a:rPr lang="ru-RU" b="1" dirty="0" err="1" smtClean="0">
                <a:solidFill>
                  <a:srgbClr val="0070C0"/>
                </a:solidFill>
                <a:latin typeface="Times New Roman" pitchFamily="18" charset="0"/>
                <a:cs typeface="Times New Roman" pitchFamily="18" charset="0"/>
              </a:rPr>
              <a:t>Психикалық қажу </a:t>
            </a:r>
            <a:r>
              <a:rPr lang="ru-RU" dirty="0" err="1" smtClean="0">
                <a:latin typeface="Times New Roman" pitchFamily="18" charset="0"/>
                <a:cs typeface="Times New Roman" pitchFamily="18" charset="0"/>
              </a:rPr>
              <a:t>рухани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 түсу нәтижесінде болады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д</a:t>
            </a:r>
            <a:r>
              <a:rPr lang="ru-RU" dirty="0" smtClean="0">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Созылмалы</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a:t>
            </a:r>
            <a:r>
              <a:rPr lang="ru-RU" dirty="0" err="1" smtClean="0">
                <a:latin typeface="Times New Roman" pitchFamily="18" charset="0"/>
                <a:cs typeface="Times New Roman" pitchFamily="18" charset="0"/>
              </a:rPr>
              <a:t>қажудың 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түрлерінің комбинирленген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әсерінен 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е) </a:t>
            </a:r>
            <a:r>
              <a:rPr lang="ru-RU" b="1" dirty="0" err="1" smtClean="0">
                <a:solidFill>
                  <a:srgbClr val="0070C0"/>
                </a:solidFill>
                <a:latin typeface="Times New Roman" pitchFamily="18" charset="0"/>
                <a:cs typeface="Times New Roman" pitchFamily="18" charset="0"/>
              </a:rPr>
              <a:t>Субъективті</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сезімі</a:t>
            </a:r>
            <a:r>
              <a:rPr lang="ru-RU" b="1" dirty="0" smtClean="0">
                <a:solidFill>
                  <a:srgbClr val="0070C0"/>
                </a:solidFill>
                <a:latin typeface="Times New Roman" pitchFamily="18" charset="0"/>
                <a:cs typeface="Times New Roman" pitchFamily="18" charset="0"/>
              </a:rPr>
              <a:t> </a:t>
            </a:r>
            <a:r>
              <a:rPr lang="ru-RU" dirty="0" smtClean="0">
                <a:latin typeface="Times New Roman" pitchFamily="18" charset="0"/>
                <a:cs typeface="Times New Roman" pitchFamily="18" charset="0"/>
              </a:rPr>
              <a:t>компьютер </a:t>
            </a:r>
            <a:r>
              <a:rPr lang="ru-RU" dirty="0" err="1" smtClean="0">
                <a:latin typeface="Times New Roman" pitchFamily="18" charset="0"/>
                <a:cs typeface="Times New Roman" pitchFamily="18" charset="0"/>
              </a:rPr>
              <a:t>алдындағы жұмыс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ақпараттық ағымның ұзақ әсерінен 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Прямоугольник 3"/>
          <p:cNvSpPr/>
          <p:nvPr/>
        </p:nvSpPr>
        <p:spPr>
          <a:xfrm>
            <a:off x="142844" y="4000504"/>
            <a:ext cx="8643998" cy="369332"/>
          </a:xfrm>
          <a:prstGeom prst="rect">
            <a:avLst/>
          </a:prstGeom>
        </p:spPr>
        <p:txBody>
          <a:bodyPr wrap="square">
            <a:spAutoFit/>
          </a:bodyPr>
          <a:lstStyle/>
          <a:p>
            <a:r>
              <a:rPr lang="ru-RU" b="1" dirty="0" err="1" smtClean="0">
                <a:latin typeface="Times New Roman" pitchFamily="18" charset="0"/>
                <a:cs typeface="Times New Roman" pitchFamily="18" charset="0"/>
              </a:rPr>
              <a:t>Ойлау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және физикалық қажудың алдын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кеңестері және қажуды қайтару</a:t>
            </a:r>
            <a:endParaRPr lang="ru-RU" b="1" dirty="0">
              <a:latin typeface="Times New Roman" pitchFamily="18" charset="0"/>
              <a:cs typeface="Times New Roman" pitchFamily="18" charset="0"/>
            </a:endParaRPr>
          </a:p>
        </p:txBody>
      </p:sp>
      <p:sp>
        <p:nvSpPr>
          <p:cNvPr id="5" name="Прямоугольник 4"/>
          <p:cNvSpPr/>
          <p:nvPr/>
        </p:nvSpPr>
        <p:spPr>
          <a:xfrm>
            <a:off x="142845" y="4429132"/>
            <a:ext cx="8786874" cy="2308324"/>
          </a:xfrm>
          <a:prstGeom prst="rect">
            <a:avLst/>
          </a:prstGeom>
        </p:spPr>
        <p:txBody>
          <a:bodyPr wrap="square">
            <a:spAutoFit/>
          </a:bodyPr>
          <a:lstStyle/>
          <a:p>
            <a:r>
              <a:rPr lang="ru-RU" dirty="0" err="1" smtClean="0">
                <a:latin typeface="Times New Roman" pitchFamily="18" charset="0"/>
                <a:cs typeface="Times New Roman" pitchFamily="18" charset="0"/>
              </a:rPr>
              <a:t>1.Қажуға себеп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жұмыстан дем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2.Ішкі секреция </a:t>
            </a:r>
            <a:r>
              <a:rPr lang="ru-RU" dirty="0" err="1" smtClean="0">
                <a:latin typeface="Times New Roman" pitchFamily="18" charset="0"/>
                <a:cs typeface="Times New Roman" pitchFamily="18" charset="0"/>
              </a:rPr>
              <a:t>бездерінің жұмысына шикі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көкеніс</a:t>
            </a:r>
            <a:r>
              <a:rPr lang="ru-RU" dirty="0" smtClean="0">
                <a:latin typeface="Times New Roman" pitchFamily="18" charset="0"/>
                <a:cs typeface="Times New Roman" pitchFamily="18" charset="0"/>
              </a:rPr>
              <a:t>,жеміс,</a:t>
            </a:r>
            <a:r>
              <a:rPr lang="ru-RU" dirty="0" err="1" smtClean="0">
                <a:latin typeface="Times New Roman" pitchFamily="18" charset="0"/>
                <a:cs typeface="Times New Roman" pitchFamily="18" charset="0"/>
              </a:rPr>
              <a:t>сүт</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сарысу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Ой </a:t>
            </a:r>
            <a:r>
              <a:rPr lang="ru-RU" dirty="0" err="1" smtClean="0">
                <a:latin typeface="Times New Roman" pitchFamily="18" charset="0"/>
                <a:cs typeface="Times New Roman" pitchFamily="18" charset="0"/>
              </a:rPr>
              <a:t>жұмысымен айналасатын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адамдарға </a:t>
            </a:r>
            <a:r>
              <a:rPr lang="ru-RU" dirty="0" smtClean="0">
                <a:latin typeface="Times New Roman" pitchFamily="18" charset="0"/>
                <a:cs typeface="Times New Roman" pitchFamily="18" charset="0"/>
              </a:rPr>
              <a:t>грек </a:t>
            </a:r>
            <a:r>
              <a:rPr lang="ru-RU" dirty="0" err="1" smtClean="0">
                <a:latin typeface="Times New Roman" pitchFamily="18" charset="0"/>
                <a:cs typeface="Times New Roman" pitchFamily="18" charset="0"/>
              </a:rPr>
              <a:t>жаңғағын</a:t>
            </a:r>
            <a:r>
              <a:rPr lang="ru-RU" dirty="0" smtClean="0">
                <a:latin typeface="Times New Roman" pitchFamily="18" charset="0"/>
                <a:cs typeface="Times New Roman" pitchFamily="18" charset="0"/>
              </a:rPr>
              <a:t>,арахис, </a:t>
            </a:r>
            <a:r>
              <a:rPr lang="ru-RU" dirty="0" err="1" smtClean="0">
                <a:latin typeface="Times New Roman" pitchFamily="18" charset="0"/>
                <a:cs typeface="Times New Roman" pitchFamily="18" charset="0"/>
              </a:rPr>
              <a:t>миндаль,балық, құрамында </a:t>
            </a:r>
            <a:r>
              <a:rPr lang="ru-RU" dirty="0" smtClean="0">
                <a:latin typeface="Times New Roman" pitchFamily="18" charset="0"/>
                <a:cs typeface="Times New Roman" pitchFamily="18" charset="0"/>
              </a:rPr>
              <a:t>фосфоры бар </a:t>
            </a:r>
            <a:r>
              <a:rPr lang="ru-RU" dirty="0" err="1" smtClean="0">
                <a:latin typeface="Times New Roman" pitchFamily="18" charset="0"/>
                <a:cs typeface="Times New Roman" pitchFamily="18" charset="0"/>
              </a:rPr>
              <a:t>тағамдарды жеу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жұмысын жақсартады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3.Жылы ванна </a:t>
            </a:r>
            <a:r>
              <a:rPr lang="ru-RU" dirty="0" err="1" smtClean="0">
                <a:latin typeface="Times New Roman" pitchFamily="18" charset="0"/>
                <a:cs typeface="Times New Roman" pitchFamily="18" charset="0"/>
              </a:rPr>
              <a:t>қабылдау</a:t>
            </a:r>
            <a:r>
              <a:rPr lang="ru-RU" dirty="0" smtClean="0">
                <a:latin typeface="Times New Roman" pitchFamily="18" charset="0"/>
                <a:cs typeface="Times New Roman" pitchFamily="18" charset="0"/>
              </a:rPr>
              <a:t>: 10минут </a:t>
            </a:r>
            <a:r>
              <a:rPr lang="ru-RU" dirty="0" err="1" smtClean="0">
                <a:latin typeface="Times New Roman" pitchFamily="18" charset="0"/>
                <a:cs typeface="Times New Roman" pitchFamily="18" charset="0"/>
              </a:rPr>
              <a:t>аяқты ыстық суға </a:t>
            </a:r>
            <a:r>
              <a:rPr lang="ru-RU" dirty="0" smtClean="0">
                <a:latin typeface="Times New Roman" pitchFamily="18" charset="0"/>
                <a:cs typeface="Times New Roman" pitchFamily="18" charset="0"/>
              </a:rPr>
              <a:t>салу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p>
          <a:p>
            <a:r>
              <a:rPr lang="kk-KZ" dirty="0" smtClean="0">
                <a:latin typeface="Times New Roman" pitchFamily="18" charset="0"/>
                <a:cs typeface="Times New Roman" pitchFamily="18" charset="0"/>
              </a:rPr>
              <a:t>4.Күнделікті таңертең жаттығу жасау,салауатты өмір салтын ұстану</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kk-KZ" dirty="0" smtClean="0">
                <a:latin typeface="Times New Roman" pitchFamily="18" charset="0"/>
                <a:cs typeface="Times New Roman" pitchFamily="18" charset="0"/>
              </a:rPr>
              <a:t>Десинхроноз</a:t>
            </a:r>
            <a:r>
              <a:rPr lang="kk-KZ" dirty="0" smtClean="0"/>
              <a:t> </a:t>
            </a:r>
            <a:endParaRPr lang="ru-RU" dirty="0"/>
          </a:p>
        </p:txBody>
      </p:sp>
      <p:sp>
        <p:nvSpPr>
          <p:cNvPr id="3" name="Содержимое 2"/>
          <p:cNvSpPr>
            <a:spLocks noGrp="1"/>
          </p:cNvSpPr>
          <p:nvPr>
            <p:ph idx="1"/>
          </p:nvPr>
        </p:nvSpPr>
        <p:spPr>
          <a:xfrm>
            <a:off x="381000" y="1600200"/>
            <a:ext cx="4343400" cy="48768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ru-RU" sz="2000" b="1" dirty="0" err="1" smtClean="0">
                <a:latin typeface="Times New Roman" pitchFamily="18" charset="0"/>
                <a:cs typeface="Times New Roman" pitchFamily="18" charset="0"/>
              </a:rPr>
              <a:t>Джетлаг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(ағылш.</a:t>
            </a:r>
            <a:r>
              <a:rPr lang="ru-RU"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jet lag, jetlag</a:t>
            </a:r>
            <a:r>
              <a:rPr lang="en-US"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сағаттық белдеу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ауысу</a:t>
            </a:r>
            <a:r>
              <a:rPr lang="ru-RU" sz="2000" b="1" dirty="0" smtClean="0">
                <a:latin typeface="Times New Roman" pitchFamily="18" charset="0"/>
                <a:cs typeface="Times New Roman" pitchFamily="18" charset="0"/>
              </a:rPr>
              <a:t> синдромы</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ұшақпен ұзақ қашықтыққа ұшқаннан кейін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бірнеше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сағаттық белдеулерді</a:t>
            </a:r>
            <a:r>
              <a:rPr lang="ru-RU" sz="2000" dirty="0" smtClean="0">
                <a:latin typeface="Times New Roman" pitchFamily="18" charset="0"/>
                <a:cs typeface="Times New Roman" pitchFamily="18" charset="0"/>
              </a:rPr>
              <a:t> асу </a:t>
            </a:r>
            <a:r>
              <a:rPr lang="ru-RU" sz="2000" dirty="0" err="1" smtClean="0">
                <a:latin typeface="Times New Roman" pitchFamily="18" charset="0"/>
                <a:cs typeface="Times New Roman" pitchFamily="18" charset="0"/>
              </a:rPr>
              <a:t>себебінен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туындаған ұйықтау-сергектік ритмнің бұзылу құбылысы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Джетлаг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түнгі ауысымда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жұмыс істеу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жазғы йә болмаса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қысқы уақытқа көшу салдарынан</a:t>
            </a:r>
            <a:r>
              <a:rPr lang="ru-RU" sz="2000" dirty="0" smtClean="0">
                <a:latin typeface="Times New Roman" pitchFamily="18" charset="0"/>
                <a:cs typeface="Times New Roman" pitchFamily="18" charset="0"/>
              </a:rPr>
              <a:t> да </a:t>
            </a:r>
            <a:r>
              <a:rPr lang="ru-RU" sz="2000" dirty="0" err="1" smtClean="0">
                <a:latin typeface="Times New Roman" pitchFamily="18" charset="0"/>
                <a:cs typeface="Times New Roman" pitchFamily="18" charset="0"/>
              </a:rPr>
              <a:t>туындауы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мүмкін</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аталады</a:t>
            </a:r>
            <a:r>
              <a:rPr lang="ru-RU" sz="2000" dirty="0" smtClean="0">
                <a:latin typeface="Times New Roman" pitchFamily="18" charset="0"/>
                <a:cs typeface="Times New Roman" pitchFamily="18" charset="0"/>
              </a:rPr>
              <a:t>.</a:t>
            </a:r>
          </a:p>
          <a:p>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сыртқы 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бөлінеді.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Ішкісі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организмнің өз ырғақтарының ұйқастылығы бұзылғанда пайда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Мәселен, тамақтану режимі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сергектіктің ырғақтарына сәйкес келмесе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a:t>
            </a:r>
            <a:r>
              <a:rPr lang="ru-RU" sz="2000" dirty="0" smtClean="0">
                <a:latin typeface="Times New Roman" pitchFamily="18" charset="0"/>
                <a:cs typeface="Times New Roman" pitchFamily="18" charset="0"/>
              </a:rPr>
              <a:t> тез </a:t>
            </a:r>
            <a:r>
              <a:rPr lang="ru-RU" sz="2000" dirty="0" err="1" smtClean="0">
                <a:latin typeface="Times New Roman" pitchFamily="18" charset="0"/>
                <a:cs typeface="Times New Roman" pitchFamily="18" charset="0"/>
              </a:rPr>
              <a:t>шаршайды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ашуланшақ келеді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көңіл- күйі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тәбеті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ұйқысы бұзылады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5122" name="Picture 2" descr="ÐÐ°ÑÑÐ¸Ð½ÐºÐ¸ Ð¿Ð¾ Ð·Ð°Ð¿ÑÐ¾ÑÑ Ð´ÐµÑÐ¸Ð½ÑÑÐ¾Ð½Ð¾Ð·"/>
          <p:cNvPicPr>
            <a:picLocks noChangeAspect="1" noChangeArrowheads="1"/>
          </p:cNvPicPr>
          <p:nvPr/>
        </p:nvPicPr>
        <p:blipFill>
          <a:blip r:embed="rId2"/>
          <a:srcRect/>
          <a:stretch>
            <a:fillRect/>
          </a:stretch>
        </p:blipFill>
        <p:spPr bwMode="auto">
          <a:xfrm>
            <a:off x="4876800" y="1600200"/>
            <a:ext cx="3962400" cy="4876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81000" y="228600"/>
          <a:ext cx="8382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500042"/>
          <a:ext cx="9144000" cy="635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TotalTime>
  <Words>1438</Words>
  <Application>Microsoft Office PowerPoint</Application>
  <PresentationFormat>Экран (4:3)</PresentationFormat>
  <Paragraphs>113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Обычная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Десинхроноз </vt:lpstr>
      <vt:lpstr>Презентация PowerPoint</vt:lpstr>
      <vt:lpstr>Презентация PowerPoint</vt:lpstr>
      <vt:lpstr>Даму механизмі бойынша десинхроноздардың жіктелуі (Ф.И.Комаров бойынша):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Стресс </vt:lpstr>
      <vt:lpstr>Презентация PowerPoint</vt:lpstr>
      <vt:lpstr>Презентация PowerPoint</vt:lpstr>
      <vt:lpstr>Стресс</vt:lpstr>
      <vt:lpstr>Презентация PowerPoint</vt:lpstr>
      <vt:lpstr>Презентация PowerPoint</vt:lpstr>
      <vt:lpstr>Презентация PowerPoint</vt:lpstr>
      <vt:lpstr>Қорытынды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Жамиля</dc:creator>
  <cp:lastModifiedBy>админ</cp:lastModifiedBy>
  <cp:revision>5</cp:revision>
  <dcterms:created xsi:type="dcterms:W3CDTF">2019-10-14T13:48:31Z</dcterms:created>
  <dcterms:modified xsi:type="dcterms:W3CDTF">2021-08-20T09:33:27Z</dcterms:modified>
</cp:coreProperties>
</file>